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7" r:id="rId3"/>
    <p:sldId id="260" r:id="rId4"/>
    <p:sldId id="281" r:id="rId5"/>
    <p:sldId id="261" r:id="rId6"/>
    <p:sldId id="274" r:id="rId7"/>
    <p:sldId id="272" r:id="rId8"/>
    <p:sldId id="282" r:id="rId9"/>
    <p:sldId id="310" r:id="rId10"/>
    <p:sldId id="284" r:id="rId11"/>
    <p:sldId id="311" r:id="rId12"/>
    <p:sldId id="265" r:id="rId13"/>
    <p:sldId id="285" r:id="rId14"/>
    <p:sldId id="286" r:id="rId15"/>
    <p:sldId id="287" r:id="rId16"/>
    <p:sldId id="312" r:id="rId17"/>
    <p:sldId id="313" r:id="rId18"/>
    <p:sldId id="291" r:id="rId19"/>
    <p:sldId id="314" r:id="rId20"/>
    <p:sldId id="315" r:id="rId21"/>
    <p:sldId id="316" r:id="rId22"/>
    <p:sldId id="319" r:id="rId23"/>
    <p:sldId id="301" r:id="rId24"/>
    <p:sldId id="321" r:id="rId25"/>
    <p:sldId id="322" r:id="rId26"/>
    <p:sldId id="323" r:id="rId27"/>
    <p:sldId id="326" r:id="rId28"/>
    <p:sldId id="324" r:id="rId29"/>
    <p:sldId id="302" r:id="rId30"/>
    <p:sldId id="266" r:id="rId31"/>
    <p:sldId id="307" r:id="rId32"/>
    <p:sldId id="327" r:id="rId33"/>
    <p:sldId id="308" r:id="rId34"/>
    <p:sldId id="26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8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s%20Meus%20Documentos\Publica&#231;&#245;es\Language_Learning-Journal_2011\Gr&#225;ficos_Representa&#231;&#245;es_C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29"/>
  <c:chart>
    <c:title>
      <c:tx>
        <c:rich>
          <a:bodyPr/>
          <a:lstStyle/>
          <a:p>
            <a:pPr>
              <a:defRPr/>
            </a:pPr>
            <a:r>
              <a:rPr lang="en-US"/>
              <a:t>Pertinência (argumentos)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Percent val="1"/>
            <c:showLeaderLines val="1"/>
          </c:dLbls>
          <c:cat>
            <c:strRef>
              <c:f>Folha1!$A$2:$A$6</c:f>
              <c:strCache>
                <c:ptCount val="5"/>
                <c:pt idx="0">
                  <c:v>Aumento da diversidade em contexto escolar</c:v>
                </c:pt>
                <c:pt idx="1">
                  <c:v>Missão ética do professor de línguas</c:v>
                </c:pt>
                <c:pt idx="2">
                  <c:v>Necessidade da integração dos imigrantes</c:v>
                </c:pt>
                <c:pt idx="3">
                  <c:v>Necessidade de promover uma cultura de intercompreensão</c:v>
                </c:pt>
                <c:pt idx="4">
                  <c:v>Sem argumento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5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Integração</a:t>
            </a:r>
            <a:r>
              <a:rPr lang="en-US" dirty="0" smtClean="0"/>
              <a:t> </a:t>
            </a:r>
            <a:r>
              <a:rPr lang="en-US" dirty="0" err="1" smtClean="0"/>
              <a:t>escolar</a:t>
            </a:r>
            <a:r>
              <a:rPr lang="en-US" dirty="0" smtClean="0"/>
              <a:t> – </a:t>
            </a:r>
            <a:r>
              <a:rPr lang="en-US" dirty="0" err="1" smtClean="0"/>
              <a:t>potencialidades</a:t>
            </a:r>
            <a:r>
              <a:rPr lang="en-US" baseline="0" dirty="0" smtClean="0"/>
              <a:t> </a:t>
            </a:r>
            <a:endParaRPr lang="en-US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cat>
            <c:strRef>
              <c:f>Folha1!$A$2:$A$10</c:f>
              <c:strCache>
                <c:ptCount val="9"/>
                <c:pt idx="0">
                  <c:v>Consciência e valorização da dimensão ética do ensino de línguas</c:v>
                </c:pt>
                <c:pt idx="1">
                  <c:v>Consciência e valorização da diversidade</c:v>
                </c:pt>
                <c:pt idx="2">
                  <c:v>Valorização da competência comunicativa</c:v>
                </c:pt>
                <c:pt idx="3">
                  <c:v>Visão integrada das línguas</c:v>
                </c:pt>
                <c:pt idx="4">
                  <c:v>Integração nas planificações dos docentes</c:v>
                </c:pt>
                <c:pt idx="5">
                  <c:v>Prática empírica dos professores</c:v>
                </c:pt>
                <c:pt idx="6">
                  <c:v>Trabalho colaborativo entre professores de línguas</c:v>
                </c:pt>
                <c:pt idx="7">
                  <c:v>Crise na sociedade</c:v>
                </c:pt>
                <c:pt idx="8">
                  <c:v>Outros</c:v>
                </c:pt>
              </c:strCache>
            </c:strRef>
          </c:cat>
          <c:val>
            <c:numRef>
              <c:f>Folha1!$B$2:$B$10</c:f>
              <c:numCache>
                <c:formatCode>General</c:formatCode>
                <c:ptCount val="9"/>
                <c:pt idx="0">
                  <c:v>14</c:v>
                </c:pt>
                <c:pt idx="1">
                  <c:v>13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dLbls>
          <c:showVal val="1"/>
        </c:dLbls>
        <c:overlap val="-25"/>
        <c:axId val="98645504"/>
        <c:axId val="98647040"/>
      </c:barChart>
      <c:catAx>
        <c:axId val="9864550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98647040"/>
        <c:crosses val="autoZero"/>
        <c:auto val="1"/>
        <c:lblAlgn val="ctr"/>
        <c:lblOffset val="100"/>
      </c:catAx>
      <c:valAx>
        <c:axId val="986470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86455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P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5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Integração</a:t>
            </a:r>
            <a:r>
              <a:rPr lang="en-US" dirty="0" smtClean="0"/>
              <a:t> </a:t>
            </a:r>
            <a:r>
              <a:rPr lang="en-US" dirty="0" err="1" smtClean="0"/>
              <a:t>escolar</a:t>
            </a:r>
            <a:r>
              <a:rPr lang="en-US" dirty="0" smtClean="0"/>
              <a:t> 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constrangimentos</a:t>
            </a:r>
            <a:r>
              <a:rPr lang="en-US" baseline="0" dirty="0" smtClean="0"/>
              <a:t> </a:t>
            </a:r>
            <a:endParaRPr lang="en-US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cat>
            <c:strRef>
              <c:f>Folha1!$A$2:$A$12</c:f>
              <c:strCache>
                <c:ptCount val="11"/>
                <c:pt idx="0">
                  <c:v>Representação tradicional sobre o que é ensinar/aprender uma língua</c:v>
                </c:pt>
                <c:pt idx="1">
                  <c:v>Falta de (in)formação</c:v>
                </c:pt>
                <c:pt idx="2">
                  <c:v>Desajustes entre as filosofias das políticas educativas supranacionais e as orientações do ME</c:v>
                </c:pt>
                <c:pt idx="3">
                  <c:v>Falta de um trabalho sistemático</c:v>
                </c:pt>
                <c:pt idx="4">
                  <c:v>Resistências à mudança</c:v>
                </c:pt>
                <c:pt idx="5">
                  <c:v>Visão separatista das línguas na escola</c:v>
                </c:pt>
                <c:pt idx="6">
                  <c:v>Desmotivação por parte dos alunos</c:v>
                </c:pt>
                <c:pt idx="7">
                  <c:v>Falta de hábitos de trabalho por parte dos alunos</c:v>
                </c:pt>
                <c:pt idx="8">
                  <c:v>Falta de material pedagógico-didático</c:v>
                </c:pt>
                <c:pt idx="9">
                  <c:v>Valorização do Inglês em detrimento das outras línguas</c:v>
                </c:pt>
                <c:pt idx="10">
                  <c:v>Outros</c:v>
                </c:pt>
              </c:strCache>
            </c:strRef>
          </c:cat>
          <c:val>
            <c:numRef>
              <c:f>Folha1!$B$2:$B$12</c:f>
              <c:numCache>
                <c:formatCode>General</c:formatCode>
                <c:ptCount val="11"/>
                <c:pt idx="0">
                  <c:v>12</c:v>
                </c:pt>
                <c:pt idx="1">
                  <c:v>11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dLbls>
          <c:showVal val="1"/>
        </c:dLbls>
        <c:overlap val="-25"/>
        <c:axId val="98403072"/>
        <c:axId val="98404608"/>
      </c:barChart>
      <c:catAx>
        <c:axId val="9840307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98404608"/>
        <c:crosses val="autoZero"/>
        <c:auto val="1"/>
        <c:lblAlgn val="ctr"/>
        <c:lblOffset val="100"/>
      </c:catAx>
      <c:valAx>
        <c:axId val="98404608"/>
        <c:scaling>
          <c:orientation val="minMax"/>
        </c:scaling>
        <c:delete val="1"/>
        <c:axPos val="b"/>
        <c:numFmt formatCode="General" sourceLinked="1"/>
        <c:tickLblPos val="none"/>
        <c:crossAx val="98403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P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5"/>
  <c:chart>
    <c:title>
      <c:tx>
        <c:rich>
          <a:bodyPr/>
          <a:lstStyle/>
          <a:p>
            <a:pPr>
              <a:defRPr/>
            </a:pPr>
            <a:r>
              <a:rPr lang="en-US"/>
              <a:t>Integração escolar – recomendações 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Série 1</c:v>
                </c:pt>
              </c:strCache>
            </c:strRef>
          </c:tx>
          <c:cat>
            <c:strRef>
              <c:f>Folha1!$A$2:$A$9</c:f>
              <c:strCache>
                <c:ptCount val="8"/>
                <c:pt idx="0">
                  <c:v>Promoção de intercâmbios</c:v>
                </c:pt>
                <c:pt idx="1">
                  <c:v>Investimento na formação do pessoal</c:v>
                </c:pt>
                <c:pt idx="2">
                  <c:v>Valorização dos repertórios individuais</c:v>
                </c:pt>
                <c:pt idx="3">
                  <c:v>Adoção de uma metodologia acional e reflexiva</c:v>
                </c:pt>
                <c:pt idx="4">
                  <c:v>Promoção / adoção do Portefólio Europeu das Línguas</c:v>
                </c:pt>
                <c:pt idx="5">
                  <c:v>Sensibilização dos professores para a adoção da abordagem intercultural</c:v>
                </c:pt>
                <c:pt idx="6">
                  <c:v>Valorização da diversidade</c:v>
                </c:pt>
                <c:pt idx="7">
                  <c:v>Outras</c:v>
                </c:pt>
              </c:strCache>
            </c:strRef>
          </c:cat>
          <c:val>
            <c:numRef>
              <c:f>Folha1!$B$2:$B$9</c:f>
              <c:numCache>
                <c:formatCode>General</c:formatCode>
                <c:ptCount val="8"/>
                <c:pt idx="0">
                  <c:v>9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8</c:v>
                </c:pt>
              </c:numCache>
            </c:numRef>
          </c:val>
        </c:ser>
        <c:dLbls>
          <c:showVal val="1"/>
        </c:dLbls>
        <c:overlap val="-25"/>
        <c:axId val="98861056"/>
        <c:axId val="98862592"/>
      </c:barChart>
      <c:catAx>
        <c:axId val="9886105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98862592"/>
        <c:crosses val="autoZero"/>
        <c:auto val="1"/>
        <c:lblAlgn val="ctr"/>
        <c:lblOffset val="100"/>
      </c:catAx>
      <c:valAx>
        <c:axId val="988625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8861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P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title>
      <c:tx>
        <c:rich>
          <a:bodyPr/>
          <a:lstStyle/>
          <a:p>
            <a:pPr>
              <a:defRPr/>
            </a:pPr>
            <a:r>
              <a:rPr lang="pt-PT" dirty="0" smtClean="0"/>
              <a:t>Componentes da CCI</a:t>
            </a:r>
            <a:endParaRPr lang="pt-PT" dirty="0"/>
          </a:p>
        </c:rich>
      </c:tx>
      <c:layout/>
    </c:title>
    <c:view3D>
      <c:rotX val="20"/>
      <c:perspective val="30"/>
    </c:view3D>
    <c:plotArea>
      <c:layout>
        <c:manualLayout>
          <c:layoutTarget val="inner"/>
          <c:xMode val="edge"/>
          <c:yMode val="edge"/>
          <c:x val="3.9523273659404279E-2"/>
          <c:y val="0.24807123067949852"/>
          <c:w val="0.93080060726704505"/>
          <c:h val="0.6809669364246141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1"/>
            <c:spPr>
              <a:solidFill>
                <a:srgbClr val="0070C0"/>
              </a:solidFill>
            </c:spPr>
          </c:dPt>
          <c:dPt>
            <c:idx val="1"/>
            <c:bubble3D val="1"/>
            <c:spPr>
              <a:solidFill>
                <a:srgbClr val="C00000"/>
              </a:solidFill>
            </c:spPr>
          </c:dPt>
          <c:dPt>
            <c:idx val="2"/>
            <c:bubble3D val="1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Percent val="1"/>
            <c:showLeaderLines val="1"/>
          </c:dLbls>
          <c:cat>
            <c:strRef>
              <c:f>Folha1!$A$2:$A$4</c:f>
              <c:strCache>
                <c:ptCount val="3"/>
                <c:pt idx="0">
                  <c:v>Componente afetiva</c:v>
                </c:pt>
                <c:pt idx="1">
                  <c:v>Componente cognitiva</c:v>
                </c:pt>
                <c:pt idx="2">
                  <c:v>Componente praxeológica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396</c:v>
                </c:pt>
                <c:pt idx="1">
                  <c:v>218</c:v>
                </c:pt>
                <c:pt idx="2">
                  <c:v>356</c:v>
                </c:pt>
              </c:numCache>
            </c:numRef>
          </c:val>
          <c:bubble3D val="1"/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600"/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71C5D-9CB1-4F20-881A-D0C2023EDBA6}" type="doc">
      <dgm:prSet loTypeId="urn:microsoft.com/office/officeart/2005/8/layout/equation2" loCatId="relationship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pt-PT"/>
        </a:p>
      </dgm:t>
    </dgm:pt>
    <dgm:pt modelId="{0B991F7A-C26A-4868-B26F-5F3D4B061B5B}">
      <dgm:prSet phldrT="[Texto]"/>
      <dgm:spPr/>
      <dgm:t>
        <a:bodyPr/>
        <a:lstStyle/>
        <a:p>
          <a:pPr algn="ctr"/>
          <a:r>
            <a:rPr lang="fr-FR" i="1" noProof="0" dirty="0" err="1" smtClean="0"/>
            <a:t>Practical</a:t>
          </a:r>
          <a:r>
            <a:rPr lang="fr-FR" i="1" noProof="0" dirty="0" smtClean="0"/>
            <a:t> </a:t>
          </a:r>
          <a:r>
            <a:rPr lang="fr-FR" i="1" noProof="0" dirty="0" err="1" smtClean="0"/>
            <a:t>purpose</a:t>
          </a:r>
          <a:endParaRPr lang="fr-FR" i="1" noProof="0" dirty="0"/>
        </a:p>
      </dgm:t>
    </dgm:pt>
    <dgm:pt modelId="{F5E1CDBB-0D33-4450-8954-199E25224E6F}" type="parTrans" cxnId="{931B6F13-2EF9-4464-929F-AB228E2EC325}">
      <dgm:prSet/>
      <dgm:spPr/>
      <dgm:t>
        <a:bodyPr/>
        <a:lstStyle/>
        <a:p>
          <a:pPr algn="ctr"/>
          <a:endParaRPr lang="pt-PT"/>
        </a:p>
      </dgm:t>
    </dgm:pt>
    <dgm:pt modelId="{06248CA8-B5F5-4533-BF2B-EE8D3B791266}" type="sibTrans" cxnId="{931B6F13-2EF9-4464-929F-AB228E2EC325}">
      <dgm:prSet/>
      <dgm:spPr/>
      <dgm:t>
        <a:bodyPr/>
        <a:lstStyle/>
        <a:p>
          <a:pPr algn="ctr"/>
          <a:endParaRPr lang="pt-PT"/>
        </a:p>
      </dgm:t>
    </dgm:pt>
    <dgm:pt modelId="{8207AE77-AB9E-480F-AABA-67F64F42922F}">
      <dgm:prSet phldrT="[Texto]"/>
      <dgm:spPr/>
      <dgm:t>
        <a:bodyPr/>
        <a:lstStyle/>
        <a:p>
          <a:pPr algn="ctr"/>
          <a:r>
            <a:rPr lang="fr-FR" i="1" noProof="0" dirty="0" err="1" smtClean="0"/>
            <a:t>Research</a:t>
          </a:r>
          <a:r>
            <a:rPr lang="fr-FR" i="1" noProof="0" dirty="0" smtClean="0"/>
            <a:t> </a:t>
          </a:r>
          <a:r>
            <a:rPr lang="fr-FR" i="1" noProof="0" dirty="0" err="1" smtClean="0"/>
            <a:t>purpose</a:t>
          </a:r>
          <a:endParaRPr lang="fr-FR" i="1" noProof="0" dirty="0"/>
        </a:p>
      </dgm:t>
    </dgm:pt>
    <dgm:pt modelId="{AA8D9F37-A28A-453C-B1DF-F725502835BE}" type="parTrans" cxnId="{4A7CA1A4-BBBF-420F-81A8-69C7C128BD4C}">
      <dgm:prSet/>
      <dgm:spPr/>
      <dgm:t>
        <a:bodyPr/>
        <a:lstStyle/>
        <a:p>
          <a:pPr algn="ctr"/>
          <a:endParaRPr lang="pt-PT"/>
        </a:p>
      </dgm:t>
    </dgm:pt>
    <dgm:pt modelId="{84737F9E-53F5-4DEC-ABCC-9E248AF857FE}" type="sibTrans" cxnId="{4A7CA1A4-BBBF-420F-81A8-69C7C128BD4C}">
      <dgm:prSet/>
      <dgm:spPr/>
      <dgm:t>
        <a:bodyPr/>
        <a:lstStyle/>
        <a:p>
          <a:pPr algn="ctr"/>
          <a:endParaRPr lang="pt-PT"/>
        </a:p>
      </dgm:t>
    </dgm:pt>
    <dgm:pt modelId="{9E071146-7927-40DF-8DA9-28439A8A88A6}">
      <dgm:prSet phldrT="[Texto]"/>
      <dgm:spPr/>
      <dgm:t>
        <a:bodyPr/>
        <a:lstStyle/>
        <a:p>
          <a:pPr algn="ctr"/>
          <a:r>
            <a:rPr lang="fr-FR" i="1" noProof="0" dirty="0" err="1" smtClean="0"/>
            <a:t>Personal</a:t>
          </a:r>
          <a:r>
            <a:rPr lang="fr-FR" i="1" noProof="0" dirty="0" smtClean="0"/>
            <a:t> </a:t>
          </a:r>
          <a:r>
            <a:rPr lang="fr-FR" i="1" noProof="0" dirty="0" err="1" smtClean="0"/>
            <a:t>purpose</a:t>
          </a:r>
          <a:endParaRPr lang="fr-FR" i="1" noProof="0" dirty="0"/>
        </a:p>
      </dgm:t>
    </dgm:pt>
    <dgm:pt modelId="{C7C5FC60-9C4C-4FE0-AF32-49478137BDA6}" type="parTrans" cxnId="{938B363B-94BE-4D23-8B3F-17B0C33B6827}">
      <dgm:prSet/>
      <dgm:spPr/>
      <dgm:t>
        <a:bodyPr/>
        <a:lstStyle/>
        <a:p>
          <a:pPr algn="ctr"/>
          <a:endParaRPr lang="pt-PT"/>
        </a:p>
      </dgm:t>
    </dgm:pt>
    <dgm:pt modelId="{DB277208-E3CC-4262-BFE7-46F70288A5E8}" type="sibTrans" cxnId="{938B363B-94BE-4D23-8B3F-17B0C33B6827}">
      <dgm:prSet/>
      <dgm:spPr/>
      <dgm:t>
        <a:bodyPr/>
        <a:lstStyle/>
        <a:p>
          <a:pPr algn="ctr"/>
          <a:endParaRPr lang="pt-PT"/>
        </a:p>
      </dgm:t>
    </dgm:pt>
    <dgm:pt modelId="{6F1517EA-610A-439C-8D64-A6B905047349}" type="pres">
      <dgm:prSet presAssocID="{7A771C5D-9CB1-4F20-881A-D0C2023EDBA6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EDCBDA1-1A92-4810-917B-B1D116AF81BA}" type="pres">
      <dgm:prSet presAssocID="{7A771C5D-9CB1-4F20-881A-D0C2023EDBA6}" presName="vNodes" presStyleCnt="0"/>
      <dgm:spPr/>
      <dgm:t>
        <a:bodyPr/>
        <a:lstStyle/>
        <a:p>
          <a:endParaRPr lang="pt-PT"/>
        </a:p>
      </dgm:t>
    </dgm:pt>
    <dgm:pt modelId="{AA407714-9706-443A-8CFF-81E698FAB241}" type="pres">
      <dgm:prSet presAssocID="{0B991F7A-C26A-4868-B26F-5F3D4B061B5B}" presName="node" presStyleLbl="node1" presStyleIdx="0" presStyleCnt="3" custLinFactNeighborX="-40347" custLinFactNeighborY="530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8B58CF6-732F-4BDA-B205-FF8B100B4604}" type="pres">
      <dgm:prSet presAssocID="{06248CA8-B5F5-4533-BF2B-EE8D3B791266}" presName="spacerT" presStyleCnt="0"/>
      <dgm:spPr/>
      <dgm:t>
        <a:bodyPr/>
        <a:lstStyle/>
        <a:p>
          <a:endParaRPr lang="pt-PT"/>
        </a:p>
      </dgm:t>
    </dgm:pt>
    <dgm:pt modelId="{1AAEEB1E-0664-483C-8029-F126D7791F54}" type="pres">
      <dgm:prSet presAssocID="{06248CA8-B5F5-4533-BF2B-EE8D3B791266}" presName="sibTrans" presStyleLbl="sibTrans2D1" presStyleIdx="0" presStyleCnt="2" custScaleX="47436" custScaleY="74320" custLinFactNeighborX="-75285" custLinFactNeighborY="-19723"/>
      <dgm:spPr>
        <a:prstGeom prst="upDownArrow">
          <a:avLst/>
        </a:prstGeom>
      </dgm:spPr>
      <dgm:t>
        <a:bodyPr/>
        <a:lstStyle/>
        <a:p>
          <a:endParaRPr lang="pt-PT"/>
        </a:p>
      </dgm:t>
    </dgm:pt>
    <dgm:pt modelId="{1BBC7ABF-4171-4502-B190-3D6988B8E587}" type="pres">
      <dgm:prSet presAssocID="{06248CA8-B5F5-4533-BF2B-EE8D3B791266}" presName="spacerB" presStyleCnt="0"/>
      <dgm:spPr/>
      <dgm:t>
        <a:bodyPr/>
        <a:lstStyle/>
        <a:p>
          <a:endParaRPr lang="pt-PT"/>
        </a:p>
      </dgm:t>
    </dgm:pt>
    <dgm:pt modelId="{6F5AFE65-436D-446C-8BB6-08536E80E06B}" type="pres">
      <dgm:prSet presAssocID="{8207AE77-AB9E-480F-AABA-67F64F42922F}" presName="node" presStyleLbl="node1" presStyleIdx="1" presStyleCnt="3" custLinFactY="-1189" custLinFactNeighborX="-42895" custLinFactNeighborY="-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F01609-007C-4116-A54E-BD9745EA3BB7}" type="pres">
      <dgm:prSet presAssocID="{7A771C5D-9CB1-4F20-881A-D0C2023EDBA6}" presName="sibTransLast" presStyleLbl="sibTrans2D1" presStyleIdx="1" presStyleCnt="2" custAng="108565" custScaleX="259181" custScaleY="82477" custLinFactNeighborX="87217" custLinFactNeighborY="-2541"/>
      <dgm:spPr>
        <a:prstGeom prst="leftRightArrow">
          <a:avLst/>
        </a:prstGeom>
      </dgm:spPr>
      <dgm:t>
        <a:bodyPr/>
        <a:lstStyle/>
        <a:p>
          <a:endParaRPr lang="pt-PT"/>
        </a:p>
      </dgm:t>
    </dgm:pt>
    <dgm:pt modelId="{2550BE6E-8F62-4351-AAB4-B0C53EEC4768}" type="pres">
      <dgm:prSet presAssocID="{7A771C5D-9CB1-4F20-881A-D0C2023EDBA6}" presName="connectorText" presStyleLbl="sibTrans2D1" presStyleIdx="1" presStyleCnt="2"/>
      <dgm:spPr/>
      <dgm:t>
        <a:bodyPr/>
        <a:lstStyle/>
        <a:p>
          <a:endParaRPr lang="pt-PT"/>
        </a:p>
      </dgm:t>
    </dgm:pt>
    <dgm:pt modelId="{2D4C7748-F552-4267-A44D-9CCE2D0C9EC9}" type="pres">
      <dgm:prSet presAssocID="{7A771C5D-9CB1-4F20-881A-D0C2023EDBA6}" presName="lastNode" presStyleLbl="node1" presStyleIdx="2" presStyleCnt="3" custLinFactNeighborX="-80251" custLinFactNeighborY="174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1CC4A14-414D-45EE-9CD5-982A7CDF8FC0}" type="presOf" srcId="{7A771C5D-9CB1-4F20-881A-D0C2023EDBA6}" destId="{6F1517EA-610A-439C-8D64-A6B905047349}" srcOrd="0" destOrd="0" presId="urn:microsoft.com/office/officeart/2005/8/layout/equation2"/>
    <dgm:cxn modelId="{55795E3E-8348-49AF-A321-0FE821CDB211}" type="presOf" srcId="{8207AE77-AB9E-480F-AABA-67F64F42922F}" destId="{6F5AFE65-436D-446C-8BB6-08536E80E06B}" srcOrd="0" destOrd="0" presId="urn:microsoft.com/office/officeart/2005/8/layout/equation2"/>
    <dgm:cxn modelId="{6F7367F0-A95A-41CB-823E-48E25AFC216C}" type="presOf" srcId="{84737F9E-53F5-4DEC-ABCC-9E248AF857FE}" destId="{2550BE6E-8F62-4351-AAB4-B0C53EEC4768}" srcOrd="1" destOrd="0" presId="urn:microsoft.com/office/officeart/2005/8/layout/equation2"/>
    <dgm:cxn modelId="{931B6F13-2EF9-4464-929F-AB228E2EC325}" srcId="{7A771C5D-9CB1-4F20-881A-D0C2023EDBA6}" destId="{0B991F7A-C26A-4868-B26F-5F3D4B061B5B}" srcOrd="0" destOrd="0" parTransId="{F5E1CDBB-0D33-4450-8954-199E25224E6F}" sibTransId="{06248CA8-B5F5-4533-BF2B-EE8D3B791266}"/>
    <dgm:cxn modelId="{861DC787-88E0-4B98-977A-97DA49B9B078}" type="presOf" srcId="{9E071146-7927-40DF-8DA9-28439A8A88A6}" destId="{2D4C7748-F552-4267-A44D-9CCE2D0C9EC9}" srcOrd="0" destOrd="0" presId="urn:microsoft.com/office/officeart/2005/8/layout/equation2"/>
    <dgm:cxn modelId="{4A7CA1A4-BBBF-420F-81A8-69C7C128BD4C}" srcId="{7A771C5D-9CB1-4F20-881A-D0C2023EDBA6}" destId="{8207AE77-AB9E-480F-AABA-67F64F42922F}" srcOrd="1" destOrd="0" parTransId="{AA8D9F37-A28A-453C-B1DF-F725502835BE}" sibTransId="{84737F9E-53F5-4DEC-ABCC-9E248AF857FE}"/>
    <dgm:cxn modelId="{938B363B-94BE-4D23-8B3F-17B0C33B6827}" srcId="{7A771C5D-9CB1-4F20-881A-D0C2023EDBA6}" destId="{9E071146-7927-40DF-8DA9-28439A8A88A6}" srcOrd="2" destOrd="0" parTransId="{C7C5FC60-9C4C-4FE0-AF32-49478137BDA6}" sibTransId="{DB277208-E3CC-4262-BFE7-46F70288A5E8}"/>
    <dgm:cxn modelId="{CC3C0D2D-A9A2-4CE5-A743-C6AA54EFD747}" type="presOf" srcId="{0B991F7A-C26A-4868-B26F-5F3D4B061B5B}" destId="{AA407714-9706-443A-8CFF-81E698FAB241}" srcOrd="0" destOrd="0" presId="urn:microsoft.com/office/officeart/2005/8/layout/equation2"/>
    <dgm:cxn modelId="{B424EC22-555F-424A-9D42-DFE96E4BF8BF}" type="presOf" srcId="{06248CA8-B5F5-4533-BF2B-EE8D3B791266}" destId="{1AAEEB1E-0664-483C-8029-F126D7791F54}" srcOrd="0" destOrd="0" presId="urn:microsoft.com/office/officeart/2005/8/layout/equation2"/>
    <dgm:cxn modelId="{CA97AB93-DAF4-4BDE-94C5-1DE307015A9B}" type="presOf" srcId="{84737F9E-53F5-4DEC-ABCC-9E248AF857FE}" destId="{D4F01609-007C-4116-A54E-BD9745EA3BB7}" srcOrd="0" destOrd="0" presId="urn:microsoft.com/office/officeart/2005/8/layout/equation2"/>
    <dgm:cxn modelId="{AA0FE273-ACE2-4552-A041-DCA63C27FAEE}" type="presParOf" srcId="{6F1517EA-610A-439C-8D64-A6B905047349}" destId="{0EDCBDA1-1A92-4810-917B-B1D116AF81BA}" srcOrd="0" destOrd="0" presId="urn:microsoft.com/office/officeart/2005/8/layout/equation2"/>
    <dgm:cxn modelId="{F38F26F1-9FA5-4349-BFBB-6B510D0A5238}" type="presParOf" srcId="{0EDCBDA1-1A92-4810-917B-B1D116AF81BA}" destId="{AA407714-9706-443A-8CFF-81E698FAB241}" srcOrd="0" destOrd="0" presId="urn:microsoft.com/office/officeart/2005/8/layout/equation2"/>
    <dgm:cxn modelId="{477C00CD-5EA9-428A-B2D3-C7B473783524}" type="presParOf" srcId="{0EDCBDA1-1A92-4810-917B-B1D116AF81BA}" destId="{48B58CF6-732F-4BDA-B205-FF8B100B4604}" srcOrd="1" destOrd="0" presId="urn:microsoft.com/office/officeart/2005/8/layout/equation2"/>
    <dgm:cxn modelId="{9A526C7F-43A7-43DF-B1B3-56055C8E0AA2}" type="presParOf" srcId="{0EDCBDA1-1A92-4810-917B-B1D116AF81BA}" destId="{1AAEEB1E-0664-483C-8029-F126D7791F54}" srcOrd="2" destOrd="0" presId="urn:microsoft.com/office/officeart/2005/8/layout/equation2"/>
    <dgm:cxn modelId="{5334E422-04D5-47A6-AC62-6D7073B093C3}" type="presParOf" srcId="{0EDCBDA1-1A92-4810-917B-B1D116AF81BA}" destId="{1BBC7ABF-4171-4502-B190-3D6988B8E587}" srcOrd="3" destOrd="0" presId="urn:microsoft.com/office/officeart/2005/8/layout/equation2"/>
    <dgm:cxn modelId="{9F9D0511-BAC5-4967-A8E9-B1356E4FCC9C}" type="presParOf" srcId="{0EDCBDA1-1A92-4810-917B-B1D116AF81BA}" destId="{6F5AFE65-436D-446C-8BB6-08536E80E06B}" srcOrd="4" destOrd="0" presId="urn:microsoft.com/office/officeart/2005/8/layout/equation2"/>
    <dgm:cxn modelId="{906E133E-ABDA-4372-A466-A99CC6F1F43F}" type="presParOf" srcId="{6F1517EA-610A-439C-8D64-A6B905047349}" destId="{D4F01609-007C-4116-A54E-BD9745EA3BB7}" srcOrd="1" destOrd="0" presId="urn:microsoft.com/office/officeart/2005/8/layout/equation2"/>
    <dgm:cxn modelId="{6B1F3BD0-61E6-4F16-A7B3-D3A155130B76}" type="presParOf" srcId="{D4F01609-007C-4116-A54E-BD9745EA3BB7}" destId="{2550BE6E-8F62-4351-AAB4-B0C53EEC4768}" srcOrd="0" destOrd="0" presId="urn:microsoft.com/office/officeart/2005/8/layout/equation2"/>
    <dgm:cxn modelId="{6792B1F0-913A-435B-8829-D006DF541D00}" type="presParOf" srcId="{6F1517EA-610A-439C-8D64-A6B905047349}" destId="{2D4C7748-F552-4267-A44D-9CCE2D0C9EC9}" srcOrd="2" destOrd="0" presId="urn:microsoft.com/office/officeart/2005/8/layout/equation2"/>
  </dgm:cxnLst>
  <dgm:bg/>
  <dgm:whole>
    <a:ln w="0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27568C-8D4E-45CB-AF15-D16143F38D42}" type="doc">
      <dgm:prSet loTypeId="urn:microsoft.com/office/officeart/2005/8/layout/chevron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t-PT"/>
        </a:p>
      </dgm:t>
    </dgm:pt>
    <dgm:pt modelId="{7B137300-E269-4256-936E-6F383B703631}">
      <dgm:prSet phldrT="[Texto]"/>
      <dgm:spPr/>
      <dgm:t>
        <a:bodyPr/>
        <a:lstStyle/>
        <a:p>
          <a:r>
            <a:rPr lang="pt-PT" dirty="0" smtClean="0"/>
            <a:t>Informação</a:t>
          </a:r>
          <a:endParaRPr lang="pt-PT" dirty="0"/>
        </a:p>
      </dgm:t>
    </dgm:pt>
    <dgm:pt modelId="{14A6E915-3382-4803-8EAB-0F5477128533}" type="parTrans" cxnId="{F7B76991-E019-46A8-B365-6BA8217196EC}">
      <dgm:prSet/>
      <dgm:spPr/>
      <dgm:t>
        <a:bodyPr/>
        <a:lstStyle/>
        <a:p>
          <a:endParaRPr lang="pt-PT"/>
        </a:p>
      </dgm:t>
    </dgm:pt>
    <dgm:pt modelId="{D23B7AEC-6826-4BCE-9D46-A032D6841249}" type="sibTrans" cxnId="{F7B76991-E019-46A8-B365-6BA8217196EC}">
      <dgm:prSet/>
      <dgm:spPr/>
      <dgm:t>
        <a:bodyPr/>
        <a:lstStyle/>
        <a:p>
          <a:endParaRPr lang="pt-PT"/>
        </a:p>
      </dgm:t>
    </dgm:pt>
    <dgm:pt modelId="{FB5A5F24-37EE-4EB0-BDAC-C265FA2CE0B7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600" b="0" noProof="0" dirty="0" smtClean="0"/>
            <a:t>Facilitar o </a:t>
          </a:r>
          <a:r>
            <a:rPr lang="pt-PT" sz="1600" b="1" noProof="0" dirty="0" smtClean="0"/>
            <a:t>acesso ao conhecimento teórico </a:t>
          </a:r>
          <a:r>
            <a:rPr lang="pt-PT" sz="1600" b="0" noProof="0" dirty="0" smtClean="0"/>
            <a:t>mais recente e mais pertinente no campo da educação intercultural</a:t>
          </a:r>
          <a:r>
            <a:rPr lang="pt-PT" sz="1600" noProof="0" dirty="0" smtClean="0"/>
            <a:t>;</a:t>
          </a:r>
          <a:endParaRPr lang="pt-PT" sz="1600" b="0" noProof="0" dirty="0"/>
        </a:p>
      </dgm:t>
    </dgm:pt>
    <dgm:pt modelId="{1694EE4C-BF70-4792-9FFF-ACB22DB2D4A2}" type="parTrans" cxnId="{E8CA9264-993A-4048-8B46-7650ED7BF175}">
      <dgm:prSet/>
      <dgm:spPr/>
      <dgm:t>
        <a:bodyPr/>
        <a:lstStyle/>
        <a:p>
          <a:endParaRPr lang="pt-PT"/>
        </a:p>
      </dgm:t>
    </dgm:pt>
    <dgm:pt modelId="{117214EF-7C83-462A-8D25-E6E7B4267DDF}" type="sibTrans" cxnId="{E8CA9264-993A-4048-8B46-7650ED7BF175}">
      <dgm:prSet/>
      <dgm:spPr/>
      <dgm:t>
        <a:bodyPr/>
        <a:lstStyle/>
        <a:p>
          <a:endParaRPr lang="pt-PT"/>
        </a:p>
      </dgm:t>
    </dgm:pt>
    <dgm:pt modelId="{DA5AD1AE-AC98-4319-ADA7-C4286EDD7F5F}">
      <dgm:prSet phldrT="[Texto]"/>
      <dgm:spPr/>
      <dgm:t>
        <a:bodyPr/>
        <a:lstStyle/>
        <a:p>
          <a:r>
            <a:rPr lang="pt-PT" dirty="0" smtClean="0"/>
            <a:t>Reflexão</a:t>
          </a:r>
          <a:endParaRPr lang="pt-PT" dirty="0"/>
        </a:p>
      </dgm:t>
    </dgm:pt>
    <dgm:pt modelId="{627570A4-72C8-44D6-82F3-3BE12192D8C1}" type="parTrans" cxnId="{78F26601-8A7E-48D9-B19E-8339BA9011D0}">
      <dgm:prSet/>
      <dgm:spPr/>
      <dgm:t>
        <a:bodyPr/>
        <a:lstStyle/>
        <a:p>
          <a:endParaRPr lang="pt-PT"/>
        </a:p>
      </dgm:t>
    </dgm:pt>
    <dgm:pt modelId="{E68C8201-4C33-432C-A922-2AA66FCC99AF}" type="sibTrans" cxnId="{78F26601-8A7E-48D9-B19E-8339BA9011D0}">
      <dgm:prSet/>
      <dgm:spPr/>
      <dgm:t>
        <a:bodyPr/>
        <a:lstStyle/>
        <a:p>
          <a:endParaRPr lang="pt-PT"/>
        </a:p>
      </dgm:t>
    </dgm:pt>
    <dgm:pt modelId="{DD9F46E5-6258-4916-9752-DDB1CFF3EFB7}">
      <dgm:prSet phldrT="[Texto]" custT="1"/>
      <dgm:spPr/>
      <dgm:t>
        <a:bodyPr/>
        <a:lstStyle/>
        <a:p>
          <a:r>
            <a:rPr lang="pt-PT" sz="1600" noProof="0" dirty="0" smtClean="0"/>
            <a:t>Prever </a:t>
          </a:r>
          <a:r>
            <a:rPr lang="pt-PT" sz="1600" b="1" noProof="0" dirty="0" smtClean="0"/>
            <a:t>momentos de reflexão, de análise crítica e de discussão </a:t>
          </a:r>
          <a:r>
            <a:rPr lang="pt-PT" sz="1600" b="0" noProof="0" dirty="0" smtClean="0"/>
            <a:t>sobre o conhecimento teórico e as orientações políticas, educativas e linguísticas; </a:t>
          </a:r>
          <a:endParaRPr lang="pt-PT" sz="1600" noProof="0" dirty="0"/>
        </a:p>
      </dgm:t>
    </dgm:pt>
    <dgm:pt modelId="{1A0084BD-36D6-4CA5-8B81-A12DB13B4C79}" type="parTrans" cxnId="{A03B18F4-10F1-41C9-9DAC-9D0B73FE5D7D}">
      <dgm:prSet/>
      <dgm:spPr/>
      <dgm:t>
        <a:bodyPr/>
        <a:lstStyle/>
        <a:p>
          <a:endParaRPr lang="pt-PT"/>
        </a:p>
      </dgm:t>
    </dgm:pt>
    <dgm:pt modelId="{EAD3CAAB-6034-4D65-942E-8AF326995585}" type="sibTrans" cxnId="{A03B18F4-10F1-41C9-9DAC-9D0B73FE5D7D}">
      <dgm:prSet/>
      <dgm:spPr/>
      <dgm:t>
        <a:bodyPr/>
        <a:lstStyle/>
        <a:p>
          <a:endParaRPr lang="pt-PT"/>
        </a:p>
      </dgm:t>
    </dgm:pt>
    <dgm:pt modelId="{B00A3905-3201-4489-969D-4C35FE166B5B}">
      <dgm:prSet custT="1"/>
      <dgm:spPr/>
      <dgm:t>
        <a:bodyPr/>
        <a:lstStyle/>
        <a:p>
          <a:r>
            <a:rPr lang="pt-PT" sz="1600" noProof="0" dirty="0" smtClean="0"/>
            <a:t>Prever atividades de </a:t>
          </a:r>
          <a:r>
            <a:rPr lang="pt-PT" sz="1600" b="1" noProof="0" dirty="0" smtClean="0"/>
            <a:t>planificação, implementação e avaliação </a:t>
          </a:r>
          <a:r>
            <a:rPr lang="pt-PT" sz="1600" noProof="0" dirty="0" smtClean="0"/>
            <a:t>de projetos de ação, orientados para o desenvolvimento da CCI nas suas práticas profissionais;</a:t>
          </a:r>
          <a:endParaRPr lang="pt-PT" sz="1600" noProof="0" dirty="0"/>
        </a:p>
      </dgm:t>
    </dgm:pt>
    <dgm:pt modelId="{6B036D95-19A7-4136-A627-0950CC169685}" type="parTrans" cxnId="{6E485B9D-FE5C-470B-A60C-5021E2E11123}">
      <dgm:prSet/>
      <dgm:spPr/>
      <dgm:t>
        <a:bodyPr/>
        <a:lstStyle/>
        <a:p>
          <a:endParaRPr lang="pt-PT"/>
        </a:p>
      </dgm:t>
    </dgm:pt>
    <dgm:pt modelId="{6CE34B83-4403-4950-8E94-593C6CAC3751}" type="sibTrans" cxnId="{6E485B9D-FE5C-470B-A60C-5021E2E11123}">
      <dgm:prSet/>
      <dgm:spPr/>
      <dgm:t>
        <a:bodyPr/>
        <a:lstStyle/>
        <a:p>
          <a:endParaRPr lang="pt-PT"/>
        </a:p>
      </dgm:t>
    </dgm:pt>
    <dgm:pt modelId="{7BB32097-14B0-4432-B46D-779B9266C6ED}">
      <dgm:prSet phldrT="[Texto]" custT="1"/>
      <dgm:spPr/>
      <dgm:t>
        <a:bodyPr/>
        <a:lstStyle/>
        <a:p>
          <a:r>
            <a:rPr lang="pt-PT" sz="1600" noProof="0" smtClean="0"/>
            <a:t>Proporcionar </a:t>
          </a:r>
          <a:r>
            <a:rPr lang="pt-PT" sz="1600" b="1" noProof="0" smtClean="0"/>
            <a:t>momentos de análise </a:t>
          </a:r>
          <a:r>
            <a:rPr lang="pt-PT" sz="1600" noProof="0" smtClean="0"/>
            <a:t>de propostas didáticas orientadas para a educação intercultural</a:t>
          </a:r>
          <a:r>
            <a:rPr lang="fr-FR" sz="1600" smtClean="0"/>
            <a:t>;</a:t>
          </a:r>
          <a:endParaRPr lang="pt-PT" sz="1600" dirty="0"/>
        </a:p>
      </dgm:t>
    </dgm:pt>
    <dgm:pt modelId="{92C4496B-72A7-4D2B-97B9-D4E1302FF522}" type="parTrans" cxnId="{062C97F1-0613-40C5-95E7-063CC421561E}">
      <dgm:prSet/>
      <dgm:spPr/>
      <dgm:t>
        <a:bodyPr/>
        <a:lstStyle/>
        <a:p>
          <a:endParaRPr lang="pt-PT"/>
        </a:p>
      </dgm:t>
    </dgm:pt>
    <dgm:pt modelId="{4F0F8D13-6BDD-4A65-A193-83B547AD9383}" type="sibTrans" cxnId="{062C97F1-0613-40C5-95E7-063CC421561E}">
      <dgm:prSet/>
      <dgm:spPr/>
      <dgm:t>
        <a:bodyPr/>
        <a:lstStyle/>
        <a:p>
          <a:endParaRPr lang="pt-PT"/>
        </a:p>
      </dgm:t>
    </dgm:pt>
    <dgm:pt modelId="{A3B6CFBE-1814-4A6F-A8E9-8E3DEDE54A56}">
      <dgm:prSet phldrT="[Texto]"/>
      <dgm:spPr/>
      <dgm:t>
        <a:bodyPr/>
        <a:lstStyle/>
        <a:p>
          <a:r>
            <a:rPr lang="pt-PT" dirty="0" smtClean="0"/>
            <a:t>(Inter)ação </a:t>
          </a:r>
          <a:endParaRPr lang="pt-PT" dirty="0"/>
        </a:p>
      </dgm:t>
    </dgm:pt>
    <dgm:pt modelId="{1ABE5721-2D70-42FB-8940-91E356912D44}" type="sibTrans" cxnId="{48C69374-00C0-4FDC-93D7-D2F67B8D81BE}">
      <dgm:prSet/>
      <dgm:spPr/>
      <dgm:t>
        <a:bodyPr/>
        <a:lstStyle/>
        <a:p>
          <a:endParaRPr lang="pt-PT"/>
        </a:p>
      </dgm:t>
    </dgm:pt>
    <dgm:pt modelId="{67BF7876-258C-489F-B648-A709B1F1F476}" type="parTrans" cxnId="{48C69374-00C0-4FDC-93D7-D2F67B8D81BE}">
      <dgm:prSet/>
      <dgm:spPr/>
      <dgm:t>
        <a:bodyPr/>
        <a:lstStyle/>
        <a:p>
          <a:endParaRPr lang="pt-PT"/>
        </a:p>
      </dgm:t>
    </dgm:pt>
    <dgm:pt modelId="{CB633BF9-CD03-4E86-A2A9-4CF62FBBEEEB}">
      <dgm:prSet custT="1"/>
      <dgm:spPr/>
      <dgm:t>
        <a:bodyPr/>
        <a:lstStyle/>
        <a:p>
          <a:r>
            <a:rPr lang="pt-PT" sz="1600" b="0" noProof="0" dirty="0" smtClean="0"/>
            <a:t>Prever </a:t>
          </a:r>
          <a:r>
            <a:rPr lang="pt-PT" sz="1600" b="1" noProof="0" dirty="0" smtClean="0"/>
            <a:t>momentos de interação intercultural (virtual ou real</a:t>
          </a:r>
          <a:r>
            <a:rPr lang="pt-PT" sz="1600" b="0" noProof="0" dirty="0" smtClean="0"/>
            <a:t>), levando os professores a aprender a comunicar interculturalmente, em situações de comunicação intercultural.</a:t>
          </a:r>
          <a:endParaRPr lang="pt-PT" sz="1600" b="0" noProof="0" dirty="0"/>
        </a:p>
      </dgm:t>
    </dgm:pt>
    <dgm:pt modelId="{6DDAFC81-1F0D-4CE7-B283-E0A6B303421A}" type="parTrans" cxnId="{2FE6834E-2C89-4E15-8CDB-BF55150E93CE}">
      <dgm:prSet/>
      <dgm:spPr/>
    </dgm:pt>
    <dgm:pt modelId="{0D18E36D-E9D9-4C79-B097-8F11DB47F81C}" type="sibTrans" cxnId="{2FE6834E-2C89-4E15-8CDB-BF55150E93CE}">
      <dgm:prSet/>
      <dgm:spPr/>
    </dgm:pt>
    <dgm:pt modelId="{54BCB4AE-D4C6-4AB7-80B8-2FABA5BD9FD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600" noProof="0" smtClean="0"/>
            <a:t>Consciencializar para a necessidade de </a:t>
          </a:r>
          <a:r>
            <a:rPr lang="pt-PT" sz="1600" b="1" noProof="0" smtClean="0"/>
            <a:t>desenvolver e/ou aprofundar a CCI dos próprios professores</a:t>
          </a:r>
          <a:endParaRPr lang="pt-PT" sz="1600" b="0" noProof="0"/>
        </a:p>
      </dgm:t>
    </dgm:pt>
    <dgm:pt modelId="{F9E3FC0C-BA54-4FDC-B5D4-9700043AB5C8}" type="parTrans" cxnId="{F8F5EAB2-C620-4E9E-AB11-453E57E413D0}">
      <dgm:prSet/>
      <dgm:spPr/>
    </dgm:pt>
    <dgm:pt modelId="{EC6AD76A-9082-499E-BDE8-1F249A262839}" type="sibTrans" cxnId="{F8F5EAB2-C620-4E9E-AB11-453E57E413D0}">
      <dgm:prSet/>
      <dgm:spPr/>
    </dgm:pt>
    <dgm:pt modelId="{658CE422-FC2B-4C5C-98FD-D14B4C51741E}" type="pres">
      <dgm:prSet presAssocID="{6327568C-8D4E-45CB-AF15-D16143F38D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0CCB39D-780E-4004-8657-6F636760DA6F}" type="pres">
      <dgm:prSet presAssocID="{7B137300-E269-4256-936E-6F383B703631}" presName="composite" presStyleCnt="0"/>
      <dgm:spPr/>
      <dgm:t>
        <a:bodyPr/>
        <a:lstStyle/>
        <a:p>
          <a:endParaRPr lang="pt-PT"/>
        </a:p>
      </dgm:t>
    </dgm:pt>
    <dgm:pt modelId="{63BED51C-1305-4060-BCAC-8C19DE11469C}" type="pres">
      <dgm:prSet presAssocID="{7B137300-E269-4256-936E-6F383B70363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52A41A-B202-4D02-9A24-64B7A146EC1E}" type="pres">
      <dgm:prSet presAssocID="{7B137300-E269-4256-936E-6F383B70363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526185-8D4F-4281-9C36-76EAFB8B43CC}" type="pres">
      <dgm:prSet presAssocID="{D23B7AEC-6826-4BCE-9D46-A032D6841249}" presName="sp" presStyleCnt="0"/>
      <dgm:spPr/>
      <dgm:t>
        <a:bodyPr/>
        <a:lstStyle/>
        <a:p>
          <a:endParaRPr lang="pt-PT"/>
        </a:p>
      </dgm:t>
    </dgm:pt>
    <dgm:pt modelId="{56898FBF-63D5-4D92-9B71-CC87D7E9B3AD}" type="pres">
      <dgm:prSet presAssocID="{DA5AD1AE-AC98-4319-ADA7-C4286EDD7F5F}" presName="composite" presStyleCnt="0"/>
      <dgm:spPr/>
      <dgm:t>
        <a:bodyPr/>
        <a:lstStyle/>
        <a:p>
          <a:endParaRPr lang="pt-PT"/>
        </a:p>
      </dgm:t>
    </dgm:pt>
    <dgm:pt modelId="{62D60FCC-B9AD-4FBC-804B-768BE58D497B}" type="pres">
      <dgm:prSet presAssocID="{DA5AD1AE-AC98-4319-ADA7-C4286EDD7F5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FD4FBA-8A20-465B-AB34-8434D7F964C5}" type="pres">
      <dgm:prSet presAssocID="{DA5AD1AE-AC98-4319-ADA7-C4286EDD7F5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B72525-358A-499F-B820-3AC23F01B4C9}" type="pres">
      <dgm:prSet presAssocID="{E68C8201-4C33-432C-A922-2AA66FCC99AF}" presName="sp" presStyleCnt="0"/>
      <dgm:spPr/>
      <dgm:t>
        <a:bodyPr/>
        <a:lstStyle/>
        <a:p>
          <a:endParaRPr lang="pt-PT"/>
        </a:p>
      </dgm:t>
    </dgm:pt>
    <dgm:pt modelId="{1143421A-84F6-4515-8257-6172D6334573}" type="pres">
      <dgm:prSet presAssocID="{A3B6CFBE-1814-4A6F-A8E9-8E3DEDE54A56}" presName="composite" presStyleCnt="0"/>
      <dgm:spPr/>
      <dgm:t>
        <a:bodyPr/>
        <a:lstStyle/>
        <a:p>
          <a:endParaRPr lang="pt-PT"/>
        </a:p>
      </dgm:t>
    </dgm:pt>
    <dgm:pt modelId="{FB2E1DAE-A934-47DE-8318-565AFDC2706A}" type="pres">
      <dgm:prSet presAssocID="{A3B6CFBE-1814-4A6F-A8E9-8E3DEDE54A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B13714-7798-480A-B675-1DE3FD2ECC00}" type="pres">
      <dgm:prSet presAssocID="{A3B6CFBE-1814-4A6F-A8E9-8E3DEDE54A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4D2A607-8AA0-4ADA-9131-0F1107D2076C}" type="presOf" srcId="{DD9F46E5-6258-4916-9752-DDB1CFF3EFB7}" destId="{6CFD4FBA-8A20-465B-AB34-8434D7F964C5}" srcOrd="0" destOrd="0" presId="urn:microsoft.com/office/officeart/2005/8/layout/chevron2"/>
    <dgm:cxn modelId="{338E80C0-32B7-4F3A-BE8C-260F296124B8}" type="presOf" srcId="{FB5A5F24-37EE-4EB0-BDAC-C265FA2CE0B7}" destId="{D352A41A-B202-4D02-9A24-64B7A146EC1E}" srcOrd="0" destOrd="0" presId="urn:microsoft.com/office/officeart/2005/8/layout/chevron2"/>
    <dgm:cxn modelId="{B89FABEF-8ACF-4F25-9D66-76FD08A1904E}" type="presOf" srcId="{B00A3905-3201-4489-969D-4C35FE166B5B}" destId="{3FB13714-7798-480A-B675-1DE3FD2ECC00}" srcOrd="0" destOrd="0" presId="urn:microsoft.com/office/officeart/2005/8/layout/chevron2"/>
    <dgm:cxn modelId="{A03B18F4-10F1-41C9-9DAC-9D0B73FE5D7D}" srcId="{DA5AD1AE-AC98-4319-ADA7-C4286EDD7F5F}" destId="{DD9F46E5-6258-4916-9752-DDB1CFF3EFB7}" srcOrd="0" destOrd="0" parTransId="{1A0084BD-36D6-4CA5-8B81-A12DB13B4C79}" sibTransId="{EAD3CAAB-6034-4D65-942E-8AF326995585}"/>
    <dgm:cxn modelId="{2FE6834E-2C89-4E15-8CDB-BF55150E93CE}" srcId="{A3B6CFBE-1814-4A6F-A8E9-8E3DEDE54A56}" destId="{CB633BF9-CD03-4E86-A2A9-4CF62FBBEEEB}" srcOrd="1" destOrd="0" parTransId="{6DDAFC81-1F0D-4CE7-B283-E0A6B303421A}" sibTransId="{0D18E36D-E9D9-4C79-B097-8F11DB47F81C}"/>
    <dgm:cxn modelId="{F30ECEF6-3D34-4E51-8973-B2B217797038}" type="presOf" srcId="{DA5AD1AE-AC98-4319-ADA7-C4286EDD7F5F}" destId="{62D60FCC-B9AD-4FBC-804B-768BE58D497B}" srcOrd="0" destOrd="0" presId="urn:microsoft.com/office/officeart/2005/8/layout/chevron2"/>
    <dgm:cxn modelId="{AB75ADCA-5293-4C7F-9DF0-AA0F6D5A9A18}" type="presOf" srcId="{7BB32097-14B0-4432-B46D-779B9266C6ED}" destId="{6CFD4FBA-8A20-465B-AB34-8434D7F964C5}" srcOrd="0" destOrd="1" presId="urn:microsoft.com/office/officeart/2005/8/layout/chevron2"/>
    <dgm:cxn modelId="{E8CA9264-993A-4048-8B46-7650ED7BF175}" srcId="{7B137300-E269-4256-936E-6F383B703631}" destId="{FB5A5F24-37EE-4EB0-BDAC-C265FA2CE0B7}" srcOrd="0" destOrd="0" parTransId="{1694EE4C-BF70-4792-9FFF-ACB22DB2D4A2}" sibTransId="{117214EF-7C83-462A-8D25-E6E7B4267DDF}"/>
    <dgm:cxn modelId="{062C97F1-0613-40C5-95E7-063CC421561E}" srcId="{DA5AD1AE-AC98-4319-ADA7-C4286EDD7F5F}" destId="{7BB32097-14B0-4432-B46D-779B9266C6ED}" srcOrd="1" destOrd="0" parTransId="{92C4496B-72A7-4D2B-97B9-D4E1302FF522}" sibTransId="{4F0F8D13-6BDD-4A65-A193-83B547AD9383}"/>
    <dgm:cxn modelId="{2A7ACD11-B5E4-47D4-8858-476BBD988719}" type="presOf" srcId="{6327568C-8D4E-45CB-AF15-D16143F38D42}" destId="{658CE422-FC2B-4C5C-98FD-D14B4C51741E}" srcOrd="0" destOrd="0" presId="urn:microsoft.com/office/officeart/2005/8/layout/chevron2"/>
    <dgm:cxn modelId="{6E485B9D-FE5C-470B-A60C-5021E2E11123}" srcId="{A3B6CFBE-1814-4A6F-A8E9-8E3DEDE54A56}" destId="{B00A3905-3201-4489-969D-4C35FE166B5B}" srcOrd="0" destOrd="0" parTransId="{6B036D95-19A7-4136-A627-0950CC169685}" sibTransId="{6CE34B83-4403-4950-8E94-593C6CAC3751}"/>
    <dgm:cxn modelId="{3FE36428-CA3C-4255-96FC-B5C2D2B02584}" type="presOf" srcId="{CB633BF9-CD03-4E86-A2A9-4CF62FBBEEEB}" destId="{3FB13714-7798-480A-B675-1DE3FD2ECC00}" srcOrd="0" destOrd="1" presId="urn:microsoft.com/office/officeart/2005/8/layout/chevron2"/>
    <dgm:cxn modelId="{FEB7FBCD-49E0-44D4-9E32-D7E7DF7C7698}" type="presOf" srcId="{7B137300-E269-4256-936E-6F383B703631}" destId="{63BED51C-1305-4060-BCAC-8C19DE11469C}" srcOrd="0" destOrd="0" presId="urn:microsoft.com/office/officeart/2005/8/layout/chevron2"/>
    <dgm:cxn modelId="{5410A1E6-E8EF-4A56-8168-98CD75D6551A}" type="presOf" srcId="{54BCB4AE-D4C6-4AB7-80B8-2FABA5BD9FD2}" destId="{D352A41A-B202-4D02-9A24-64B7A146EC1E}" srcOrd="0" destOrd="1" presId="urn:microsoft.com/office/officeart/2005/8/layout/chevron2"/>
    <dgm:cxn modelId="{48C69374-00C0-4FDC-93D7-D2F67B8D81BE}" srcId="{6327568C-8D4E-45CB-AF15-D16143F38D42}" destId="{A3B6CFBE-1814-4A6F-A8E9-8E3DEDE54A56}" srcOrd="2" destOrd="0" parTransId="{67BF7876-258C-489F-B648-A709B1F1F476}" sibTransId="{1ABE5721-2D70-42FB-8940-91E356912D44}"/>
    <dgm:cxn modelId="{F8F5EAB2-C620-4E9E-AB11-453E57E413D0}" srcId="{7B137300-E269-4256-936E-6F383B703631}" destId="{54BCB4AE-D4C6-4AB7-80B8-2FABA5BD9FD2}" srcOrd="1" destOrd="0" parTransId="{F9E3FC0C-BA54-4FDC-B5D4-9700043AB5C8}" sibTransId="{EC6AD76A-9082-499E-BDE8-1F249A262839}"/>
    <dgm:cxn modelId="{F7B76991-E019-46A8-B365-6BA8217196EC}" srcId="{6327568C-8D4E-45CB-AF15-D16143F38D42}" destId="{7B137300-E269-4256-936E-6F383B703631}" srcOrd="0" destOrd="0" parTransId="{14A6E915-3382-4803-8EAB-0F5477128533}" sibTransId="{D23B7AEC-6826-4BCE-9D46-A032D6841249}"/>
    <dgm:cxn modelId="{4F3B7F33-DF54-4AF0-BE6B-00D1D5BADFD4}" type="presOf" srcId="{A3B6CFBE-1814-4A6F-A8E9-8E3DEDE54A56}" destId="{FB2E1DAE-A934-47DE-8318-565AFDC2706A}" srcOrd="0" destOrd="0" presId="urn:microsoft.com/office/officeart/2005/8/layout/chevron2"/>
    <dgm:cxn modelId="{78F26601-8A7E-48D9-B19E-8339BA9011D0}" srcId="{6327568C-8D4E-45CB-AF15-D16143F38D42}" destId="{DA5AD1AE-AC98-4319-ADA7-C4286EDD7F5F}" srcOrd="1" destOrd="0" parTransId="{627570A4-72C8-44D6-82F3-3BE12192D8C1}" sibTransId="{E68C8201-4C33-432C-A922-2AA66FCC99AF}"/>
    <dgm:cxn modelId="{CE1304E6-58F7-4A21-B44D-6E27B27DFEB8}" type="presParOf" srcId="{658CE422-FC2B-4C5C-98FD-D14B4C51741E}" destId="{60CCB39D-780E-4004-8657-6F636760DA6F}" srcOrd="0" destOrd="0" presId="urn:microsoft.com/office/officeart/2005/8/layout/chevron2"/>
    <dgm:cxn modelId="{56B6C38E-A953-4F88-89D4-D1FC16507B1D}" type="presParOf" srcId="{60CCB39D-780E-4004-8657-6F636760DA6F}" destId="{63BED51C-1305-4060-BCAC-8C19DE11469C}" srcOrd="0" destOrd="0" presId="urn:microsoft.com/office/officeart/2005/8/layout/chevron2"/>
    <dgm:cxn modelId="{911649B5-A7FF-4430-BBBA-2030EA82933F}" type="presParOf" srcId="{60CCB39D-780E-4004-8657-6F636760DA6F}" destId="{D352A41A-B202-4D02-9A24-64B7A146EC1E}" srcOrd="1" destOrd="0" presId="urn:microsoft.com/office/officeart/2005/8/layout/chevron2"/>
    <dgm:cxn modelId="{1A16494F-FBAE-4D1A-97D1-4A2B0FFBCFE6}" type="presParOf" srcId="{658CE422-FC2B-4C5C-98FD-D14B4C51741E}" destId="{0E526185-8D4F-4281-9C36-76EAFB8B43CC}" srcOrd="1" destOrd="0" presId="urn:microsoft.com/office/officeart/2005/8/layout/chevron2"/>
    <dgm:cxn modelId="{B0E2E70D-9975-4E72-8318-E278963CC5F8}" type="presParOf" srcId="{658CE422-FC2B-4C5C-98FD-D14B4C51741E}" destId="{56898FBF-63D5-4D92-9B71-CC87D7E9B3AD}" srcOrd="2" destOrd="0" presId="urn:microsoft.com/office/officeart/2005/8/layout/chevron2"/>
    <dgm:cxn modelId="{23AFA144-BDEE-4D69-AF1B-8977A34D09A6}" type="presParOf" srcId="{56898FBF-63D5-4D92-9B71-CC87D7E9B3AD}" destId="{62D60FCC-B9AD-4FBC-804B-768BE58D497B}" srcOrd="0" destOrd="0" presId="urn:microsoft.com/office/officeart/2005/8/layout/chevron2"/>
    <dgm:cxn modelId="{76E44965-DFAF-4442-8FC9-64D6FE471011}" type="presParOf" srcId="{56898FBF-63D5-4D92-9B71-CC87D7E9B3AD}" destId="{6CFD4FBA-8A20-465B-AB34-8434D7F964C5}" srcOrd="1" destOrd="0" presId="urn:microsoft.com/office/officeart/2005/8/layout/chevron2"/>
    <dgm:cxn modelId="{9FBD02E5-BF07-4002-A90C-06A1474DD6D8}" type="presParOf" srcId="{658CE422-FC2B-4C5C-98FD-D14B4C51741E}" destId="{38B72525-358A-499F-B820-3AC23F01B4C9}" srcOrd="3" destOrd="0" presId="urn:microsoft.com/office/officeart/2005/8/layout/chevron2"/>
    <dgm:cxn modelId="{8F1B6FEB-198D-444C-8254-CAD41F632079}" type="presParOf" srcId="{658CE422-FC2B-4C5C-98FD-D14B4C51741E}" destId="{1143421A-84F6-4515-8257-6172D6334573}" srcOrd="4" destOrd="0" presId="urn:microsoft.com/office/officeart/2005/8/layout/chevron2"/>
    <dgm:cxn modelId="{27199655-1F4F-40D6-A924-4A1BABBAC390}" type="presParOf" srcId="{1143421A-84F6-4515-8257-6172D6334573}" destId="{FB2E1DAE-A934-47DE-8318-565AFDC2706A}" srcOrd="0" destOrd="0" presId="urn:microsoft.com/office/officeart/2005/8/layout/chevron2"/>
    <dgm:cxn modelId="{9149F9FE-E470-4198-97DD-B4C5D10F6AC8}" type="presParOf" srcId="{1143421A-84F6-4515-8257-6172D6334573}" destId="{3FB13714-7798-480A-B675-1DE3FD2ECC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2A7C8-4E97-4BDB-B501-A0E0497759B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39863C8-C548-43F6-B94E-7A1CAD4721FD}">
      <dgm:prSet phldrT="[Texto]" custT="1"/>
      <dgm:spPr/>
      <dgm:t>
        <a:bodyPr/>
        <a:lstStyle/>
        <a:p>
          <a:r>
            <a:rPr lang="fr-FR" sz="2000" dirty="0" smtClean="0">
              <a:latin typeface="Times New Roman"/>
              <a:ea typeface="Calibri"/>
              <a:cs typeface="Times New Roman"/>
            </a:rPr>
            <a:t>1</a:t>
          </a:r>
          <a:r>
            <a:rPr lang="fr-FR" sz="2000" smtClean="0">
              <a:latin typeface="Times New Roman"/>
              <a:ea typeface="Calibri"/>
              <a:cs typeface="Times New Roman"/>
            </a:rPr>
            <a:t>. </a:t>
          </a:r>
          <a:r>
            <a:rPr lang="pt-PT" sz="2000" noProof="0" smtClean="0">
              <a:latin typeface="Times New Roman"/>
              <a:ea typeface="Calibri"/>
              <a:cs typeface="Times New Roman"/>
            </a:rPr>
            <a:t>Como se posicionam os nossos sujeitos em relação à educação intercultural?</a:t>
          </a:r>
          <a:endParaRPr lang="pt-PT" sz="2000" noProof="0"/>
        </a:p>
      </dgm:t>
    </dgm:pt>
    <dgm:pt modelId="{195A3A84-70C5-4BA5-B6C5-FB251F12F809}" type="parTrans" cxnId="{7442A370-0F0B-4C46-AB1E-A0A9F7E97EF3}">
      <dgm:prSet/>
      <dgm:spPr/>
      <dgm:t>
        <a:bodyPr/>
        <a:lstStyle/>
        <a:p>
          <a:endParaRPr lang="pt-PT"/>
        </a:p>
      </dgm:t>
    </dgm:pt>
    <dgm:pt modelId="{341E3D8C-0DC8-445F-B9B5-B05A653B55E9}" type="sibTrans" cxnId="{7442A370-0F0B-4C46-AB1E-A0A9F7E97EF3}">
      <dgm:prSet/>
      <dgm:spPr/>
      <dgm:t>
        <a:bodyPr/>
        <a:lstStyle/>
        <a:p>
          <a:endParaRPr lang="pt-PT"/>
        </a:p>
      </dgm:t>
    </dgm:pt>
    <dgm:pt modelId="{CBFA7549-61C8-45E3-8B1E-36BC7F09DB9B}">
      <dgm:prSet phldrT="[Texto]"/>
      <dgm:spPr/>
      <dgm:t>
        <a:bodyPr/>
        <a:lstStyle/>
        <a:p>
          <a:r>
            <a:rPr lang="pt-PT" noProof="0" dirty="0" smtClean="0">
              <a:latin typeface="Times New Roman"/>
              <a:ea typeface="Calibri"/>
              <a:cs typeface="Times New Roman"/>
            </a:rPr>
            <a:t>1.1. Que pertinência lhe conferem? Porquê?</a:t>
          </a:r>
          <a:endParaRPr lang="pt-PT" noProof="0" dirty="0"/>
        </a:p>
      </dgm:t>
    </dgm:pt>
    <dgm:pt modelId="{74B6EA06-A2B3-4FDE-8005-794DC1DFB2D8}" type="parTrans" cxnId="{35859FC1-6FA7-41BC-8C9D-3C761E3E3F46}">
      <dgm:prSet/>
      <dgm:spPr/>
      <dgm:t>
        <a:bodyPr/>
        <a:lstStyle/>
        <a:p>
          <a:endParaRPr lang="pt-PT"/>
        </a:p>
      </dgm:t>
    </dgm:pt>
    <dgm:pt modelId="{F75E82A7-18AE-4EBD-BC13-4DAF45A49EE1}" type="sibTrans" cxnId="{35859FC1-6FA7-41BC-8C9D-3C761E3E3F46}">
      <dgm:prSet/>
      <dgm:spPr/>
      <dgm:t>
        <a:bodyPr/>
        <a:lstStyle/>
        <a:p>
          <a:endParaRPr lang="pt-PT"/>
        </a:p>
      </dgm:t>
    </dgm:pt>
    <dgm:pt modelId="{91D52FAA-EF66-45B3-A5CB-8DEE9173B0B8}">
      <dgm:prSet phldrT="[Texto]" custT="1"/>
      <dgm:spPr/>
      <dgm:t>
        <a:bodyPr/>
        <a:lstStyle/>
        <a:p>
          <a:r>
            <a:rPr lang="pt-PT" sz="1600" noProof="0" dirty="0" smtClean="0">
              <a:latin typeface="Times New Roman"/>
              <a:ea typeface="Calibri"/>
              <a:cs typeface="Times New Roman"/>
            </a:rPr>
            <a:t>1.2. Como veem a integração escolar desta abordagem? </a:t>
          </a:r>
        </a:p>
        <a:p>
          <a:r>
            <a:rPr lang="pt-PT" sz="1600" noProof="0" dirty="0" smtClean="0">
              <a:latin typeface="Times New Roman"/>
              <a:ea typeface="Calibri"/>
              <a:cs typeface="Times New Roman"/>
            </a:rPr>
            <a:t>Que potencialidades? Que constrangimentos?</a:t>
          </a:r>
          <a:endParaRPr lang="pt-PT" sz="1600" noProof="0" dirty="0"/>
        </a:p>
      </dgm:t>
    </dgm:pt>
    <dgm:pt modelId="{402A1B5C-4F0E-4B93-90ED-56A2129BEEF3}" type="parTrans" cxnId="{B19FA9F4-680C-46E6-82BE-94F475297DE4}">
      <dgm:prSet/>
      <dgm:spPr/>
      <dgm:t>
        <a:bodyPr/>
        <a:lstStyle/>
        <a:p>
          <a:endParaRPr lang="pt-PT"/>
        </a:p>
      </dgm:t>
    </dgm:pt>
    <dgm:pt modelId="{0B19EEE1-D451-4593-8904-5EF50EA9E29E}" type="sibTrans" cxnId="{B19FA9F4-680C-46E6-82BE-94F475297DE4}">
      <dgm:prSet/>
      <dgm:spPr/>
      <dgm:t>
        <a:bodyPr/>
        <a:lstStyle/>
        <a:p>
          <a:endParaRPr lang="pt-PT"/>
        </a:p>
      </dgm:t>
    </dgm:pt>
    <dgm:pt modelId="{69579994-24D3-44F2-832B-D1B0EDB1B218}">
      <dgm:prSet phldrT="[Texto]" custT="1"/>
      <dgm:spPr/>
      <dgm:t>
        <a:bodyPr/>
        <a:lstStyle/>
        <a:p>
          <a:r>
            <a:rPr lang="pt-PT" sz="2000" noProof="0" smtClean="0"/>
            <a:t>2. </a:t>
          </a:r>
          <a:r>
            <a:rPr lang="pt-PT" sz="2000" noProof="0" smtClean="0">
              <a:latin typeface="Times New Roman"/>
              <a:ea typeface="Calibri"/>
              <a:cs typeface="Times New Roman"/>
            </a:rPr>
            <a:t>Como conceptualizam os nossos sujeitos a CCI?</a:t>
          </a:r>
          <a:endParaRPr lang="pt-PT" sz="3200" noProof="0"/>
        </a:p>
      </dgm:t>
    </dgm:pt>
    <dgm:pt modelId="{529D73EF-7262-417B-B71D-F4D0DB066ED3}" type="parTrans" cxnId="{1D33FD33-DB0B-4D46-BD82-763DE8FEBF22}">
      <dgm:prSet/>
      <dgm:spPr/>
      <dgm:t>
        <a:bodyPr/>
        <a:lstStyle/>
        <a:p>
          <a:endParaRPr lang="pt-PT"/>
        </a:p>
      </dgm:t>
    </dgm:pt>
    <dgm:pt modelId="{0316D8CA-AC6E-424C-A934-32013EEB6731}" type="sibTrans" cxnId="{1D33FD33-DB0B-4D46-BD82-763DE8FEBF22}">
      <dgm:prSet/>
      <dgm:spPr/>
      <dgm:t>
        <a:bodyPr/>
        <a:lstStyle/>
        <a:p>
          <a:endParaRPr lang="pt-PT"/>
        </a:p>
      </dgm:t>
    </dgm:pt>
    <dgm:pt modelId="{35A8F2F0-C7AB-459F-97D7-C9E690982327}">
      <dgm:prSet phldrT="[Texto]"/>
      <dgm:spPr/>
      <dgm:t>
        <a:bodyPr/>
        <a:lstStyle/>
        <a:p>
          <a:r>
            <a:rPr lang="pt-PT" noProof="0" smtClean="0">
              <a:latin typeface="Times New Roman"/>
              <a:ea typeface="Calibri"/>
              <a:cs typeface="Times New Roman"/>
            </a:rPr>
            <a:t>2.1. Que dimensões e/ou componentes consideram que a integram?</a:t>
          </a:r>
          <a:endParaRPr lang="pt-PT" noProof="0"/>
        </a:p>
      </dgm:t>
    </dgm:pt>
    <dgm:pt modelId="{4E6FF46E-3DAD-4A63-A3F6-68FDADE53556}" type="parTrans" cxnId="{E0306491-C734-4237-BA1C-06E3C4E86066}">
      <dgm:prSet/>
      <dgm:spPr/>
      <dgm:t>
        <a:bodyPr/>
        <a:lstStyle/>
        <a:p>
          <a:endParaRPr lang="pt-PT"/>
        </a:p>
      </dgm:t>
    </dgm:pt>
    <dgm:pt modelId="{464E63E8-4801-4015-8DB7-9B8B5ACC5FCE}" type="sibTrans" cxnId="{E0306491-C734-4237-BA1C-06E3C4E86066}">
      <dgm:prSet/>
      <dgm:spPr/>
      <dgm:t>
        <a:bodyPr/>
        <a:lstStyle/>
        <a:p>
          <a:endParaRPr lang="pt-PT"/>
        </a:p>
      </dgm:t>
    </dgm:pt>
    <dgm:pt modelId="{EB7A95BC-3AFA-4E30-B2DF-7A8C9328C62E}">
      <dgm:prSet phldrT="[Texto]"/>
      <dgm:spPr/>
      <dgm:t>
        <a:bodyPr/>
        <a:lstStyle/>
        <a:p>
          <a:r>
            <a:rPr lang="pt-PT" noProof="0" smtClean="0">
              <a:latin typeface="Times New Roman"/>
              <a:ea typeface="Calibri"/>
              <a:cs typeface="Times New Roman"/>
            </a:rPr>
            <a:t>1.3. Que papéis associam ao perfil do professor de línguas em contextos de diversidade?</a:t>
          </a:r>
          <a:endParaRPr lang="pt-PT" noProof="0"/>
        </a:p>
      </dgm:t>
    </dgm:pt>
    <dgm:pt modelId="{2C691949-AD7F-476B-91A3-78AF72721C2A}" type="parTrans" cxnId="{6B1ADCFB-BBE0-4889-911E-7CF0B40C4BA6}">
      <dgm:prSet/>
      <dgm:spPr/>
      <dgm:t>
        <a:bodyPr/>
        <a:lstStyle/>
        <a:p>
          <a:endParaRPr lang="pt-PT"/>
        </a:p>
      </dgm:t>
    </dgm:pt>
    <dgm:pt modelId="{8C929836-CE7B-45F6-B7B1-850AE20AAF3B}" type="sibTrans" cxnId="{6B1ADCFB-BBE0-4889-911E-7CF0B40C4BA6}">
      <dgm:prSet/>
      <dgm:spPr/>
      <dgm:t>
        <a:bodyPr/>
        <a:lstStyle/>
        <a:p>
          <a:endParaRPr lang="pt-PT"/>
        </a:p>
      </dgm:t>
    </dgm:pt>
    <dgm:pt modelId="{330C2AED-C676-4EAC-8658-F127FB15A11A}">
      <dgm:prSet phldrT="[Texto]"/>
      <dgm:spPr/>
      <dgm:t>
        <a:bodyPr/>
        <a:lstStyle/>
        <a:p>
          <a:r>
            <a:rPr lang="pt-PT" noProof="0" dirty="0" smtClean="0">
              <a:latin typeface="Times New Roman"/>
              <a:ea typeface="Calibri"/>
              <a:cs typeface="Times New Roman"/>
            </a:rPr>
            <a:t>2.2. Que dinâmicas de desenvolvimento lhe estão associadas?</a:t>
          </a:r>
          <a:endParaRPr lang="pt-PT" noProof="0" dirty="0"/>
        </a:p>
      </dgm:t>
    </dgm:pt>
    <dgm:pt modelId="{B616973F-8068-4E1D-9AC8-9017BCB33E92}" type="parTrans" cxnId="{48D0515C-4AD8-4956-A838-626847C060F4}">
      <dgm:prSet/>
      <dgm:spPr/>
      <dgm:t>
        <a:bodyPr/>
        <a:lstStyle/>
        <a:p>
          <a:endParaRPr lang="pt-PT"/>
        </a:p>
      </dgm:t>
    </dgm:pt>
    <dgm:pt modelId="{53BB4979-1DF7-4E33-B96E-67DDA269E23B}" type="sibTrans" cxnId="{48D0515C-4AD8-4956-A838-626847C060F4}">
      <dgm:prSet/>
      <dgm:spPr/>
      <dgm:t>
        <a:bodyPr/>
        <a:lstStyle/>
        <a:p>
          <a:endParaRPr lang="pt-PT"/>
        </a:p>
      </dgm:t>
    </dgm:pt>
    <dgm:pt modelId="{2E395257-22FC-4E3B-983F-172726ABCB8C}" type="pres">
      <dgm:prSet presAssocID="{FF82A7C8-4E97-4BDB-B501-A0E0497759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D757485-A408-4F41-B913-667528505FB9}" type="pres">
      <dgm:prSet presAssocID="{69579994-24D3-44F2-832B-D1B0EDB1B218}" presName="boxAndChildren" presStyleCnt="0"/>
      <dgm:spPr/>
      <dgm:t>
        <a:bodyPr/>
        <a:lstStyle/>
        <a:p>
          <a:endParaRPr lang="pt-PT"/>
        </a:p>
      </dgm:t>
    </dgm:pt>
    <dgm:pt modelId="{0F3AAAA5-15D5-4ABB-9A72-362B93EDB035}" type="pres">
      <dgm:prSet presAssocID="{69579994-24D3-44F2-832B-D1B0EDB1B218}" presName="parentTextBox" presStyleLbl="node1" presStyleIdx="0" presStyleCnt="2"/>
      <dgm:spPr/>
      <dgm:t>
        <a:bodyPr/>
        <a:lstStyle/>
        <a:p>
          <a:endParaRPr lang="pt-PT"/>
        </a:p>
      </dgm:t>
    </dgm:pt>
    <dgm:pt modelId="{29F1DD0D-62F5-4289-BDF6-05EE1B20B1EE}" type="pres">
      <dgm:prSet presAssocID="{69579994-24D3-44F2-832B-D1B0EDB1B218}" presName="entireBox" presStyleLbl="node1" presStyleIdx="0" presStyleCnt="2"/>
      <dgm:spPr/>
      <dgm:t>
        <a:bodyPr/>
        <a:lstStyle/>
        <a:p>
          <a:endParaRPr lang="pt-PT"/>
        </a:p>
      </dgm:t>
    </dgm:pt>
    <dgm:pt modelId="{C724EA67-F4BD-45D0-92C7-04370A2B91DE}" type="pres">
      <dgm:prSet presAssocID="{69579994-24D3-44F2-832B-D1B0EDB1B218}" presName="descendantBox" presStyleCnt="0"/>
      <dgm:spPr/>
      <dgm:t>
        <a:bodyPr/>
        <a:lstStyle/>
        <a:p>
          <a:endParaRPr lang="pt-PT"/>
        </a:p>
      </dgm:t>
    </dgm:pt>
    <dgm:pt modelId="{091C6251-0FE8-4D8C-9E72-9A32C45C1CDE}" type="pres">
      <dgm:prSet presAssocID="{35A8F2F0-C7AB-459F-97D7-C9E690982327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98EA64-D633-4056-9446-57B895567D90}" type="pres">
      <dgm:prSet presAssocID="{330C2AED-C676-4EAC-8658-F127FB15A11A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995F37A-B250-417C-B142-36BC0CCEE188}" type="pres">
      <dgm:prSet presAssocID="{341E3D8C-0DC8-445F-B9B5-B05A653B55E9}" presName="sp" presStyleCnt="0"/>
      <dgm:spPr/>
      <dgm:t>
        <a:bodyPr/>
        <a:lstStyle/>
        <a:p>
          <a:endParaRPr lang="pt-PT"/>
        </a:p>
      </dgm:t>
    </dgm:pt>
    <dgm:pt modelId="{13E11C47-CB89-4AAB-B40B-75D87EDA8C8F}" type="pres">
      <dgm:prSet presAssocID="{339863C8-C548-43F6-B94E-7A1CAD4721FD}" presName="arrowAndChildren" presStyleCnt="0"/>
      <dgm:spPr/>
      <dgm:t>
        <a:bodyPr/>
        <a:lstStyle/>
        <a:p>
          <a:endParaRPr lang="pt-PT"/>
        </a:p>
      </dgm:t>
    </dgm:pt>
    <dgm:pt modelId="{276E0722-4443-45A4-A7F8-55B712529548}" type="pres">
      <dgm:prSet presAssocID="{339863C8-C548-43F6-B94E-7A1CAD4721FD}" presName="parentTextArrow" presStyleLbl="node1" presStyleIdx="0" presStyleCnt="2"/>
      <dgm:spPr/>
      <dgm:t>
        <a:bodyPr/>
        <a:lstStyle/>
        <a:p>
          <a:endParaRPr lang="pt-PT"/>
        </a:p>
      </dgm:t>
    </dgm:pt>
    <dgm:pt modelId="{23AB6244-7001-4B93-BBB6-905222890E3C}" type="pres">
      <dgm:prSet presAssocID="{339863C8-C548-43F6-B94E-7A1CAD4721FD}" presName="arrow" presStyleLbl="node1" presStyleIdx="1" presStyleCnt="2" custScaleY="50342" custLinFactNeighborX="-1250" custLinFactNeighborY="-6"/>
      <dgm:spPr/>
      <dgm:t>
        <a:bodyPr/>
        <a:lstStyle/>
        <a:p>
          <a:endParaRPr lang="pt-PT"/>
        </a:p>
      </dgm:t>
    </dgm:pt>
    <dgm:pt modelId="{DF194BD4-C048-44D3-A9A2-CC87363D5B13}" type="pres">
      <dgm:prSet presAssocID="{339863C8-C548-43F6-B94E-7A1CAD4721FD}" presName="descendantArrow" presStyleCnt="0"/>
      <dgm:spPr/>
      <dgm:t>
        <a:bodyPr/>
        <a:lstStyle/>
        <a:p>
          <a:endParaRPr lang="pt-PT"/>
        </a:p>
      </dgm:t>
    </dgm:pt>
    <dgm:pt modelId="{9CD478FD-942F-43EA-8D91-A06D6B497D23}" type="pres">
      <dgm:prSet presAssocID="{CBFA7549-61C8-45E3-8B1E-36BC7F09DB9B}" presName="childTextArrow" presStyleLbl="fgAccFollowNode1" presStyleIdx="2" presStyleCnt="5" custScaleY="140396" custLinFactNeighborY="4629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0166567-F3C5-4943-85A9-34A3F844977B}" type="pres">
      <dgm:prSet presAssocID="{91D52FAA-EF66-45B3-A5CB-8DEE9173B0B8}" presName="childTextArrow" presStyleLbl="fgAccFollowNode1" presStyleIdx="3" presStyleCnt="5" custScaleY="140047" custLinFactNeighborY="464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14AB69D-8BC3-4CFE-AB48-72C6D474F673}" type="pres">
      <dgm:prSet presAssocID="{EB7A95BC-3AFA-4E30-B2DF-7A8C9328C62E}" presName="childTextArrow" presStyleLbl="fgAccFollowNode1" presStyleIdx="4" presStyleCnt="5" custScaleY="143042" custLinFactNeighborX="147" custLinFactNeighborY="4817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271FA10-9313-4246-AEFF-4798C8E622AF}" type="presOf" srcId="{69579994-24D3-44F2-832B-D1B0EDB1B218}" destId="{0F3AAAA5-15D5-4ABB-9A72-362B93EDB035}" srcOrd="0" destOrd="0" presId="urn:microsoft.com/office/officeart/2005/8/layout/process4"/>
    <dgm:cxn modelId="{1D2906AF-9627-42A5-B179-44E8DED9131F}" type="presOf" srcId="{69579994-24D3-44F2-832B-D1B0EDB1B218}" destId="{29F1DD0D-62F5-4289-BDF6-05EE1B20B1EE}" srcOrd="1" destOrd="0" presId="urn:microsoft.com/office/officeart/2005/8/layout/process4"/>
    <dgm:cxn modelId="{F8CCE4D1-3BF7-4D8D-936F-7080E73CD07B}" type="presOf" srcId="{339863C8-C548-43F6-B94E-7A1CAD4721FD}" destId="{276E0722-4443-45A4-A7F8-55B712529548}" srcOrd="0" destOrd="0" presId="urn:microsoft.com/office/officeart/2005/8/layout/process4"/>
    <dgm:cxn modelId="{B19FA9F4-680C-46E6-82BE-94F475297DE4}" srcId="{339863C8-C548-43F6-B94E-7A1CAD4721FD}" destId="{91D52FAA-EF66-45B3-A5CB-8DEE9173B0B8}" srcOrd="1" destOrd="0" parTransId="{402A1B5C-4F0E-4B93-90ED-56A2129BEEF3}" sibTransId="{0B19EEE1-D451-4593-8904-5EF50EA9E29E}"/>
    <dgm:cxn modelId="{0AEA1563-D07B-405F-9F0D-0C9938A2C311}" type="presOf" srcId="{FF82A7C8-4E97-4BDB-B501-A0E0497759BD}" destId="{2E395257-22FC-4E3B-983F-172726ABCB8C}" srcOrd="0" destOrd="0" presId="urn:microsoft.com/office/officeart/2005/8/layout/process4"/>
    <dgm:cxn modelId="{FF065724-06E7-4C7F-859C-9F06CDD41D70}" type="presOf" srcId="{EB7A95BC-3AFA-4E30-B2DF-7A8C9328C62E}" destId="{E14AB69D-8BC3-4CFE-AB48-72C6D474F673}" srcOrd="0" destOrd="0" presId="urn:microsoft.com/office/officeart/2005/8/layout/process4"/>
    <dgm:cxn modelId="{B894E0A1-2D5C-454E-9310-DD0E052F9FBA}" type="presOf" srcId="{339863C8-C548-43F6-B94E-7A1CAD4721FD}" destId="{23AB6244-7001-4B93-BBB6-905222890E3C}" srcOrd="1" destOrd="0" presId="urn:microsoft.com/office/officeart/2005/8/layout/process4"/>
    <dgm:cxn modelId="{A3360617-66CE-403F-8E04-02FE9466B9BF}" type="presOf" srcId="{91D52FAA-EF66-45B3-A5CB-8DEE9173B0B8}" destId="{40166567-F3C5-4943-85A9-34A3F844977B}" srcOrd="0" destOrd="0" presId="urn:microsoft.com/office/officeart/2005/8/layout/process4"/>
    <dgm:cxn modelId="{E0306491-C734-4237-BA1C-06E3C4E86066}" srcId="{69579994-24D3-44F2-832B-D1B0EDB1B218}" destId="{35A8F2F0-C7AB-459F-97D7-C9E690982327}" srcOrd="0" destOrd="0" parTransId="{4E6FF46E-3DAD-4A63-A3F6-68FDADE53556}" sibTransId="{464E63E8-4801-4015-8DB7-9B8B5ACC5FCE}"/>
    <dgm:cxn modelId="{48D0515C-4AD8-4956-A838-626847C060F4}" srcId="{69579994-24D3-44F2-832B-D1B0EDB1B218}" destId="{330C2AED-C676-4EAC-8658-F127FB15A11A}" srcOrd="1" destOrd="0" parTransId="{B616973F-8068-4E1D-9AC8-9017BCB33E92}" sibTransId="{53BB4979-1DF7-4E33-B96E-67DDA269E23B}"/>
    <dgm:cxn modelId="{35859FC1-6FA7-41BC-8C9D-3C761E3E3F46}" srcId="{339863C8-C548-43F6-B94E-7A1CAD4721FD}" destId="{CBFA7549-61C8-45E3-8B1E-36BC7F09DB9B}" srcOrd="0" destOrd="0" parTransId="{74B6EA06-A2B3-4FDE-8005-794DC1DFB2D8}" sibTransId="{F75E82A7-18AE-4EBD-BC13-4DAF45A49EE1}"/>
    <dgm:cxn modelId="{75E43950-268D-4632-962F-39F4B8619B59}" type="presOf" srcId="{330C2AED-C676-4EAC-8658-F127FB15A11A}" destId="{3398EA64-D633-4056-9446-57B895567D90}" srcOrd="0" destOrd="0" presId="urn:microsoft.com/office/officeart/2005/8/layout/process4"/>
    <dgm:cxn modelId="{8FE499DE-9B29-4A8C-BBB3-9A27A746FDEA}" type="presOf" srcId="{35A8F2F0-C7AB-459F-97D7-C9E690982327}" destId="{091C6251-0FE8-4D8C-9E72-9A32C45C1CDE}" srcOrd="0" destOrd="0" presId="urn:microsoft.com/office/officeart/2005/8/layout/process4"/>
    <dgm:cxn modelId="{1D33FD33-DB0B-4D46-BD82-763DE8FEBF22}" srcId="{FF82A7C8-4E97-4BDB-B501-A0E0497759BD}" destId="{69579994-24D3-44F2-832B-D1B0EDB1B218}" srcOrd="1" destOrd="0" parTransId="{529D73EF-7262-417B-B71D-F4D0DB066ED3}" sibTransId="{0316D8CA-AC6E-424C-A934-32013EEB6731}"/>
    <dgm:cxn modelId="{7442A370-0F0B-4C46-AB1E-A0A9F7E97EF3}" srcId="{FF82A7C8-4E97-4BDB-B501-A0E0497759BD}" destId="{339863C8-C548-43F6-B94E-7A1CAD4721FD}" srcOrd="0" destOrd="0" parTransId="{195A3A84-70C5-4BA5-B6C5-FB251F12F809}" sibTransId="{341E3D8C-0DC8-445F-B9B5-B05A653B55E9}"/>
    <dgm:cxn modelId="{C51BEE03-9F94-42F9-9AE9-7D3A37447E64}" type="presOf" srcId="{CBFA7549-61C8-45E3-8B1E-36BC7F09DB9B}" destId="{9CD478FD-942F-43EA-8D91-A06D6B497D23}" srcOrd="0" destOrd="0" presId="urn:microsoft.com/office/officeart/2005/8/layout/process4"/>
    <dgm:cxn modelId="{6B1ADCFB-BBE0-4889-911E-7CF0B40C4BA6}" srcId="{339863C8-C548-43F6-B94E-7A1CAD4721FD}" destId="{EB7A95BC-3AFA-4E30-B2DF-7A8C9328C62E}" srcOrd="2" destOrd="0" parTransId="{2C691949-AD7F-476B-91A3-78AF72721C2A}" sibTransId="{8C929836-CE7B-45F6-B7B1-850AE20AAF3B}"/>
    <dgm:cxn modelId="{042DE543-7F3C-43E0-80B5-C2BDE25DED32}" type="presParOf" srcId="{2E395257-22FC-4E3B-983F-172726ABCB8C}" destId="{6D757485-A408-4F41-B913-667528505FB9}" srcOrd="0" destOrd="0" presId="urn:microsoft.com/office/officeart/2005/8/layout/process4"/>
    <dgm:cxn modelId="{5FDE61DB-0869-4AF1-97D5-351A1F04AA63}" type="presParOf" srcId="{6D757485-A408-4F41-B913-667528505FB9}" destId="{0F3AAAA5-15D5-4ABB-9A72-362B93EDB035}" srcOrd="0" destOrd="0" presId="urn:microsoft.com/office/officeart/2005/8/layout/process4"/>
    <dgm:cxn modelId="{D4865BA8-0EE6-436E-972D-F0DCAF08EE80}" type="presParOf" srcId="{6D757485-A408-4F41-B913-667528505FB9}" destId="{29F1DD0D-62F5-4289-BDF6-05EE1B20B1EE}" srcOrd="1" destOrd="0" presId="urn:microsoft.com/office/officeart/2005/8/layout/process4"/>
    <dgm:cxn modelId="{539811AF-64BA-4235-9F8C-0F90A6971113}" type="presParOf" srcId="{6D757485-A408-4F41-B913-667528505FB9}" destId="{C724EA67-F4BD-45D0-92C7-04370A2B91DE}" srcOrd="2" destOrd="0" presId="urn:microsoft.com/office/officeart/2005/8/layout/process4"/>
    <dgm:cxn modelId="{D32060CB-A8B2-4CC2-8254-A15238D74056}" type="presParOf" srcId="{C724EA67-F4BD-45D0-92C7-04370A2B91DE}" destId="{091C6251-0FE8-4D8C-9E72-9A32C45C1CDE}" srcOrd="0" destOrd="0" presId="urn:microsoft.com/office/officeart/2005/8/layout/process4"/>
    <dgm:cxn modelId="{80381607-3754-4B96-A266-16EF1317F148}" type="presParOf" srcId="{C724EA67-F4BD-45D0-92C7-04370A2B91DE}" destId="{3398EA64-D633-4056-9446-57B895567D90}" srcOrd="1" destOrd="0" presId="urn:microsoft.com/office/officeart/2005/8/layout/process4"/>
    <dgm:cxn modelId="{9E6D37F7-BC71-400D-A223-EA4E86439959}" type="presParOf" srcId="{2E395257-22FC-4E3B-983F-172726ABCB8C}" destId="{5995F37A-B250-417C-B142-36BC0CCEE188}" srcOrd="1" destOrd="0" presId="urn:microsoft.com/office/officeart/2005/8/layout/process4"/>
    <dgm:cxn modelId="{E4CAA0BC-910D-42F5-BE8D-EAF29BB9F229}" type="presParOf" srcId="{2E395257-22FC-4E3B-983F-172726ABCB8C}" destId="{13E11C47-CB89-4AAB-B40B-75D87EDA8C8F}" srcOrd="2" destOrd="0" presId="urn:microsoft.com/office/officeart/2005/8/layout/process4"/>
    <dgm:cxn modelId="{000965F8-FCCB-4E8D-BA14-252E2BE62A69}" type="presParOf" srcId="{13E11C47-CB89-4AAB-B40B-75D87EDA8C8F}" destId="{276E0722-4443-45A4-A7F8-55B712529548}" srcOrd="0" destOrd="0" presId="urn:microsoft.com/office/officeart/2005/8/layout/process4"/>
    <dgm:cxn modelId="{0BBC7F4B-6CBA-4C2A-8C7A-6C28817B9F7C}" type="presParOf" srcId="{13E11C47-CB89-4AAB-B40B-75D87EDA8C8F}" destId="{23AB6244-7001-4B93-BBB6-905222890E3C}" srcOrd="1" destOrd="0" presId="urn:microsoft.com/office/officeart/2005/8/layout/process4"/>
    <dgm:cxn modelId="{F26D0755-E696-49C4-9983-9319B47ED2F0}" type="presParOf" srcId="{13E11C47-CB89-4AAB-B40B-75D87EDA8C8F}" destId="{DF194BD4-C048-44D3-A9A2-CC87363D5B13}" srcOrd="2" destOrd="0" presId="urn:microsoft.com/office/officeart/2005/8/layout/process4"/>
    <dgm:cxn modelId="{7B1BB6EC-DD66-4586-B0AC-A7EC8F09894D}" type="presParOf" srcId="{DF194BD4-C048-44D3-A9A2-CC87363D5B13}" destId="{9CD478FD-942F-43EA-8D91-A06D6B497D23}" srcOrd="0" destOrd="0" presId="urn:microsoft.com/office/officeart/2005/8/layout/process4"/>
    <dgm:cxn modelId="{BFE74057-8A36-438E-BFCB-D9DE2337B164}" type="presParOf" srcId="{DF194BD4-C048-44D3-A9A2-CC87363D5B13}" destId="{40166567-F3C5-4943-85A9-34A3F844977B}" srcOrd="1" destOrd="0" presId="urn:microsoft.com/office/officeart/2005/8/layout/process4"/>
    <dgm:cxn modelId="{1945E4BA-E9B3-4E28-98A6-98B5490A0928}" type="presParOf" srcId="{DF194BD4-C048-44D3-A9A2-CC87363D5B13}" destId="{E14AB69D-8BC3-4CFE-AB48-72C6D474F67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2A7C8-4E97-4BDB-B501-A0E0497759B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39863C8-C548-43F6-B94E-7A1CAD4721FD}">
      <dgm:prSet phldrT="[Texto]" custT="1"/>
      <dgm:spPr/>
      <dgm:t>
        <a:bodyPr/>
        <a:lstStyle/>
        <a:p>
          <a:r>
            <a:rPr lang="pt-PT" sz="2000" noProof="0" dirty="0" smtClean="0">
              <a:latin typeface="Times New Roman"/>
              <a:ea typeface="Calibri"/>
              <a:cs typeface="Times New Roman"/>
            </a:rPr>
            <a:t>3. Como viveram os nossos sujeitos a experiência de formação </a:t>
          </a:r>
          <a:r>
            <a:rPr lang="pt-PT" sz="2000" i="1" noProof="0" dirty="0" smtClean="0">
              <a:latin typeface="Times New Roman"/>
              <a:ea typeface="Calibri"/>
              <a:cs typeface="Times New Roman"/>
            </a:rPr>
            <a:t>O Professor Intercultural</a:t>
          </a:r>
          <a:r>
            <a:rPr lang="pt-PT" sz="2000" noProof="0" dirty="0" smtClean="0">
              <a:latin typeface="Times New Roman"/>
              <a:ea typeface="Calibri"/>
              <a:cs typeface="Times New Roman"/>
            </a:rPr>
            <a:t>?</a:t>
          </a:r>
          <a:endParaRPr lang="pt-PT" sz="2000" noProof="0" dirty="0"/>
        </a:p>
      </dgm:t>
    </dgm:pt>
    <dgm:pt modelId="{195A3A84-70C5-4BA5-B6C5-FB251F12F809}" type="parTrans" cxnId="{7442A370-0F0B-4C46-AB1E-A0A9F7E97EF3}">
      <dgm:prSet/>
      <dgm:spPr/>
      <dgm:t>
        <a:bodyPr/>
        <a:lstStyle/>
        <a:p>
          <a:endParaRPr lang="pt-PT"/>
        </a:p>
      </dgm:t>
    </dgm:pt>
    <dgm:pt modelId="{341E3D8C-0DC8-445F-B9B5-B05A653B55E9}" type="sibTrans" cxnId="{7442A370-0F0B-4C46-AB1E-A0A9F7E97EF3}">
      <dgm:prSet/>
      <dgm:spPr/>
      <dgm:t>
        <a:bodyPr/>
        <a:lstStyle/>
        <a:p>
          <a:endParaRPr lang="pt-PT"/>
        </a:p>
      </dgm:t>
    </dgm:pt>
    <dgm:pt modelId="{CBFA7549-61C8-45E3-8B1E-36BC7F09DB9B}">
      <dgm:prSet phldrT="[Texto]" custT="1"/>
      <dgm:spPr/>
      <dgm:t>
        <a:bodyPr/>
        <a:lstStyle/>
        <a:p>
          <a:r>
            <a:rPr lang="pt-PT" sz="1500" noProof="0" smtClean="0">
              <a:latin typeface="Times New Roman"/>
              <a:ea typeface="Calibri"/>
              <a:cs typeface="Times New Roman"/>
            </a:rPr>
            <a:t>3.1. Que potencialidades e/ou constrangimen-tos identificam nas estratégias de formação implementa-das? Porquê?</a:t>
          </a:r>
          <a:endParaRPr lang="pt-PT" sz="1300" noProof="0"/>
        </a:p>
      </dgm:t>
    </dgm:pt>
    <dgm:pt modelId="{74B6EA06-A2B3-4FDE-8005-794DC1DFB2D8}" type="parTrans" cxnId="{35859FC1-6FA7-41BC-8C9D-3C761E3E3F46}">
      <dgm:prSet/>
      <dgm:spPr/>
      <dgm:t>
        <a:bodyPr/>
        <a:lstStyle/>
        <a:p>
          <a:endParaRPr lang="pt-PT"/>
        </a:p>
      </dgm:t>
    </dgm:pt>
    <dgm:pt modelId="{F75E82A7-18AE-4EBD-BC13-4DAF45A49EE1}" type="sibTrans" cxnId="{35859FC1-6FA7-41BC-8C9D-3C761E3E3F46}">
      <dgm:prSet/>
      <dgm:spPr/>
      <dgm:t>
        <a:bodyPr/>
        <a:lstStyle/>
        <a:p>
          <a:endParaRPr lang="pt-PT"/>
        </a:p>
      </dgm:t>
    </dgm:pt>
    <dgm:pt modelId="{40AAAA1F-3C7D-4A3F-90FD-8AB2C180D1AF}">
      <dgm:prSet phldrT="[Texto]" custT="1"/>
      <dgm:spPr/>
      <dgm:t>
        <a:bodyPr/>
        <a:lstStyle/>
        <a:p>
          <a:r>
            <a:rPr lang="pt-PT" sz="1700" noProof="0" dirty="0" smtClean="0">
              <a:latin typeface="Times New Roman"/>
              <a:ea typeface="Calibri"/>
              <a:cs typeface="Times New Roman"/>
            </a:rPr>
            <a:t>3.2. Que sugestões apresentam para a formação de professores para a educação intercultural?</a:t>
          </a:r>
          <a:endParaRPr lang="pt-PT" sz="1700" noProof="0" dirty="0"/>
        </a:p>
      </dgm:t>
    </dgm:pt>
    <dgm:pt modelId="{9F0B704C-354E-453F-B8D7-F4E10714C0E9}" type="parTrans" cxnId="{03EC3663-2D2C-44A8-9BCE-695D28E1AA23}">
      <dgm:prSet/>
      <dgm:spPr/>
      <dgm:t>
        <a:bodyPr/>
        <a:lstStyle/>
        <a:p>
          <a:endParaRPr lang="pt-PT"/>
        </a:p>
      </dgm:t>
    </dgm:pt>
    <dgm:pt modelId="{70638047-B5F5-492A-97C8-BFF40FF0B7FE}" type="sibTrans" cxnId="{03EC3663-2D2C-44A8-9BCE-695D28E1AA23}">
      <dgm:prSet/>
      <dgm:spPr/>
      <dgm:t>
        <a:bodyPr/>
        <a:lstStyle/>
        <a:p>
          <a:endParaRPr lang="pt-PT"/>
        </a:p>
      </dgm:t>
    </dgm:pt>
    <dgm:pt modelId="{2E395257-22FC-4E3B-983F-172726ABCB8C}" type="pres">
      <dgm:prSet presAssocID="{FF82A7C8-4E97-4BDB-B501-A0E0497759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900D21E-2759-4E24-A1FA-1F9D5598BA0C}" type="pres">
      <dgm:prSet presAssocID="{339863C8-C548-43F6-B94E-7A1CAD4721FD}" presName="boxAndChildren" presStyleCnt="0"/>
      <dgm:spPr/>
      <dgm:t>
        <a:bodyPr/>
        <a:lstStyle/>
        <a:p>
          <a:endParaRPr lang="pt-PT"/>
        </a:p>
      </dgm:t>
    </dgm:pt>
    <dgm:pt modelId="{4B81FF4D-3B4C-4516-AE3A-5724BD1A4AA0}" type="pres">
      <dgm:prSet presAssocID="{339863C8-C548-43F6-B94E-7A1CAD4721FD}" presName="parentTextBox" presStyleLbl="node1" presStyleIdx="0" presStyleCnt="1"/>
      <dgm:spPr/>
      <dgm:t>
        <a:bodyPr/>
        <a:lstStyle/>
        <a:p>
          <a:endParaRPr lang="pt-PT"/>
        </a:p>
      </dgm:t>
    </dgm:pt>
    <dgm:pt modelId="{31EDC7D5-08B6-4489-89A2-211ADCA647E9}" type="pres">
      <dgm:prSet presAssocID="{339863C8-C548-43F6-B94E-7A1CAD4721FD}" presName="entireBox" presStyleLbl="node1" presStyleIdx="0" presStyleCnt="1" custLinFactNeighborY="2336"/>
      <dgm:spPr/>
      <dgm:t>
        <a:bodyPr/>
        <a:lstStyle/>
        <a:p>
          <a:endParaRPr lang="pt-PT"/>
        </a:p>
      </dgm:t>
    </dgm:pt>
    <dgm:pt modelId="{23BFD107-A769-4057-A2B4-22DED6929359}" type="pres">
      <dgm:prSet presAssocID="{339863C8-C548-43F6-B94E-7A1CAD4721FD}" presName="descendantBox" presStyleCnt="0"/>
      <dgm:spPr/>
      <dgm:t>
        <a:bodyPr/>
        <a:lstStyle/>
        <a:p>
          <a:endParaRPr lang="pt-PT"/>
        </a:p>
      </dgm:t>
    </dgm:pt>
    <dgm:pt modelId="{3AD570DA-EC7F-49AB-BAFF-71890D6289CE}" type="pres">
      <dgm:prSet presAssocID="{CBFA7549-61C8-45E3-8B1E-36BC7F09DB9B}" presName="childTextBox" presStyleLbl="fgAccFollowNode1" presStyleIdx="0" presStyleCnt="2" custScaleY="127202" custLinFactNeighborY="50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515070F-0274-4F53-B52B-B524B5A5C839}" type="pres">
      <dgm:prSet presAssocID="{40AAAA1F-3C7D-4A3F-90FD-8AB2C180D1AF}" presName="childTextBox" presStyleLbl="fgAccFollowNode1" presStyleIdx="1" presStyleCnt="2" custScaleY="12712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5619B02-5717-4A56-836A-C83DC3267F17}" type="presOf" srcId="{40AAAA1F-3C7D-4A3F-90FD-8AB2C180D1AF}" destId="{9515070F-0274-4F53-B52B-B524B5A5C839}" srcOrd="0" destOrd="0" presId="urn:microsoft.com/office/officeart/2005/8/layout/process4"/>
    <dgm:cxn modelId="{7442A370-0F0B-4C46-AB1E-A0A9F7E97EF3}" srcId="{FF82A7C8-4E97-4BDB-B501-A0E0497759BD}" destId="{339863C8-C548-43F6-B94E-7A1CAD4721FD}" srcOrd="0" destOrd="0" parTransId="{195A3A84-70C5-4BA5-B6C5-FB251F12F809}" sibTransId="{341E3D8C-0DC8-445F-B9B5-B05A653B55E9}"/>
    <dgm:cxn modelId="{03EC3663-2D2C-44A8-9BCE-695D28E1AA23}" srcId="{339863C8-C548-43F6-B94E-7A1CAD4721FD}" destId="{40AAAA1F-3C7D-4A3F-90FD-8AB2C180D1AF}" srcOrd="1" destOrd="0" parTransId="{9F0B704C-354E-453F-B8D7-F4E10714C0E9}" sibTransId="{70638047-B5F5-492A-97C8-BFF40FF0B7FE}"/>
    <dgm:cxn modelId="{35859FC1-6FA7-41BC-8C9D-3C761E3E3F46}" srcId="{339863C8-C548-43F6-B94E-7A1CAD4721FD}" destId="{CBFA7549-61C8-45E3-8B1E-36BC7F09DB9B}" srcOrd="0" destOrd="0" parTransId="{74B6EA06-A2B3-4FDE-8005-794DC1DFB2D8}" sibTransId="{F75E82A7-18AE-4EBD-BC13-4DAF45A49EE1}"/>
    <dgm:cxn modelId="{378104E7-0688-4147-99CF-0AB7B3F641C5}" type="presOf" srcId="{339863C8-C548-43F6-B94E-7A1CAD4721FD}" destId="{31EDC7D5-08B6-4489-89A2-211ADCA647E9}" srcOrd="1" destOrd="0" presId="urn:microsoft.com/office/officeart/2005/8/layout/process4"/>
    <dgm:cxn modelId="{64F1A2CA-F01C-4917-8126-744968062544}" type="presOf" srcId="{339863C8-C548-43F6-B94E-7A1CAD4721FD}" destId="{4B81FF4D-3B4C-4516-AE3A-5724BD1A4AA0}" srcOrd="0" destOrd="0" presId="urn:microsoft.com/office/officeart/2005/8/layout/process4"/>
    <dgm:cxn modelId="{12E676EB-5BD5-44C4-A29D-5A6C175785C2}" type="presOf" srcId="{CBFA7549-61C8-45E3-8B1E-36BC7F09DB9B}" destId="{3AD570DA-EC7F-49AB-BAFF-71890D6289CE}" srcOrd="0" destOrd="0" presId="urn:microsoft.com/office/officeart/2005/8/layout/process4"/>
    <dgm:cxn modelId="{AC196689-DA18-413D-B298-B675F804C681}" type="presOf" srcId="{FF82A7C8-4E97-4BDB-B501-A0E0497759BD}" destId="{2E395257-22FC-4E3B-983F-172726ABCB8C}" srcOrd="0" destOrd="0" presId="urn:microsoft.com/office/officeart/2005/8/layout/process4"/>
    <dgm:cxn modelId="{AD89FF79-C8CB-4C66-B974-02DF83E54531}" type="presParOf" srcId="{2E395257-22FC-4E3B-983F-172726ABCB8C}" destId="{B900D21E-2759-4E24-A1FA-1F9D5598BA0C}" srcOrd="0" destOrd="0" presId="urn:microsoft.com/office/officeart/2005/8/layout/process4"/>
    <dgm:cxn modelId="{CE57ABFC-CCA8-4FAD-AA1D-3E26C04C752D}" type="presParOf" srcId="{B900D21E-2759-4E24-A1FA-1F9D5598BA0C}" destId="{4B81FF4D-3B4C-4516-AE3A-5724BD1A4AA0}" srcOrd="0" destOrd="0" presId="urn:microsoft.com/office/officeart/2005/8/layout/process4"/>
    <dgm:cxn modelId="{1903968E-66EA-4640-BC59-3CD1C2B79F94}" type="presParOf" srcId="{B900D21E-2759-4E24-A1FA-1F9D5598BA0C}" destId="{31EDC7D5-08B6-4489-89A2-211ADCA647E9}" srcOrd="1" destOrd="0" presId="urn:microsoft.com/office/officeart/2005/8/layout/process4"/>
    <dgm:cxn modelId="{11336037-70D2-4A45-BB33-EFF63AE5B6CC}" type="presParOf" srcId="{B900D21E-2759-4E24-A1FA-1F9D5598BA0C}" destId="{23BFD107-A769-4057-A2B4-22DED6929359}" srcOrd="2" destOrd="0" presId="urn:microsoft.com/office/officeart/2005/8/layout/process4"/>
    <dgm:cxn modelId="{1C8A1E60-3828-4EC2-BD9E-DE5ECBB89B38}" type="presParOf" srcId="{23BFD107-A769-4057-A2B4-22DED6929359}" destId="{3AD570DA-EC7F-49AB-BAFF-71890D6289CE}" srcOrd="0" destOrd="0" presId="urn:microsoft.com/office/officeart/2005/8/layout/process4"/>
    <dgm:cxn modelId="{BDEFC956-4EA5-48E1-9A32-CEF5AE0F1BE0}" type="presParOf" srcId="{23BFD107-A769-4057-A2B4-22DED6929359}" destId="{9515070F-0274-4F53-B52B-B524B5A5C83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3AE40F-2AE3-4E25-B0D3-5049BB9EDAC6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01407AB-5068-4394-8A8D-ABE2E5E32641}">
      <dgm:prSet phldrT="[Texto]" custT="1"/>
      <dgm:spPr/>
      <dgm:t>
        <a:bodyPr/>
        <a:lstStyle/>
        <a:p>
          <a:r>
            <a:rPr lang="pt-PT" sz="1600" noProof="0" dirty="0" smtClean="0"/>
            <a:t>Paradigma </a:t>
          </a:r>
          <a:r>
            <a:rPr lang="pt-PT" sz="1600" noProof="0" dirty="0" err="1" smtClean="0"/>
            <a:t>fenomeno-lógico</a:t>
          </a:r>
          <a:r>
            <a:rPr lang="pt-PT" sz="1600" noProof="0" dirty="0" smtClean="0"/>
            <a:t> e </a:t>
          </a:r>
          <a:r>
            <a:rPr lang="pt-PT" sz="1600" noProof="0" dirty="0" err="1" smtClean="0"/>
            <a:t>interpreta-tivo</a:t>
          </a:r>
          <a:endParaRPr lang="pt-PT" sz="1600" noProof="0" dirty="0"/>
        </a:p>
      </dgm:t>
    </dgm:pt>
    <dgm:pt modelId="{66CB3AA6-1AA5-431E-AD6F-1070CC844703}" type="parTrans" cxnId="{291E9E2D-2934-44D4-B1B6-2BB267D93A8A}">
      <dgm:prSet/>
      <dgm:spPr/>
      <dgm:t>
        <a:bodyPr/>
        <a:lstStyle/>
        <a:p>
          <a:endParaRPr lang="pt-PT"/>
        </a:p>
      </dgm:t>
    </dgm:pt>
    <dgm:pt modelId="{30079EEE-3888-4716-80D7-D27280AD64EA}" type="sibTrans" cxnId="{291E9E2D-2934-44D4-B1B6-2BB267D93A8A}">
      <dgm:prSet/>
      <dgm:spPr/>
      <dgm:t>
        <a:bodyPr/>
        <a:lstStyle/>
        <a:p>
          <a:endParaRPr lang="pt-PT"/>
        </a:p>
      </dgm:t>
    </dgm:pt>
    <dgm:pt modelId="{DE6C93AD-68B8-4565-BCCE-C55CC9B896EF}">
      <dgm:prSet phldrT="[Texto]" custT="1"/>
      <dgm:spPr/>
      <dgm:t>
        <a:bodyPr/>
        <a:lstStyle/>
        <a:p>
          <a:r>
            <a:rPr lang="pt-PT" sz="1600" noProof="0" dirty="0" smtClean="0"/>
            <a:t>Ênfase no contexto;</a:t>
          </a:r>
          <a:endParaRPr lang="pt-PT" sz="1600" noProof="0" dirty="0"/>
        </a:p>
      </dgm:t>
    </dgm:pt>
    <dgm:pt modelId="{CCA5F008-315A-49D4-A451-D3BF977ACF01}" type="parTrans" cxnId="{64A83829-608B-4F9C-A651-38F13A4EF235}">
      <dgm:prSet/>
      <dgm:spPr/>
      <dgm:t>
        <a:bodyPr/>
        <a:lstStyle/>
        <a:p>
          <a:endParaRPr lang="pt-PT"/>
        </a:p>
      </dgm:t>
    </dgm:pt>
    <dgm:pt modelId="{225F33BC-A305-4380-A897-9266ABA7B4B3}" type="sibTrans" cxnId="{64A83829-608B-4F9C-A651-38F13A4EF235}">
      <dgm:prSet/>
      <dgm:spPr/>
      <dgm:t>
        <a:bodyPr/>
        <a:lstStyle/>
        <a:p>
          <a:endParaRPr lang="pt-PT"/>
        </a:p>
      </dgm:t>
    </dgm:pt>
    <dgm:pt modelId="{E74FD913-D4AB-41EE-9957-72B9358253DD}">
      <dgm:prSet phldrT="[Texto]" custT="1"/>
      <dgm:spPr/>
      <dgm:t>
        <a:bodyPr/>
        <a:lstStyle/>
        <a:p>
          <a:r>
            <a:rPr lang="pt-PT" sz="1600" noProof="0" dirty="0" smtClean="0"/>
            <a:t>Paradigma sociocrítico</a:t>
          </a:r>
          <a:endParaRPr lang="pt-PT" sz="1600" noProof="0" dirty="0"/>
        </a:p>
      </dgm:t>
    </dgm:pt>
    <dgm:pt modelId="{AF81E57A-2B42-4691-AF6D-E92C18C7FB94}" type="parTrans" cxnId="{B06C15A3-BD1E-49C3-823F-51E8756268EC}">
      <dgm:prSet/>
      <dgm:spPr/>
      <dgm:t>
        <a:bodyPr/>
        <a:lstStyle/>
        <a:p>
          <a:endParaRPr lang="pt-PT"/>
        </a:p>
      </dgm:t>
    </dgm:pt>
    <dgm:pt modelId="{CABB5B3C-1789-44AE-A8EC-8A81C11935C5}" type="sibTrans" cxnId="{B06C15A3-BD1E-49C3-823F-51E8756268EC}">
      <dgm:prSet/>
      <dgm:spPr/>
      <dgm:t>
        <a:bodyPr/>
        <a:lstStyle/>
        <a:p>
          <a:endParaRPr lang="pt-PT"/>
        </a:p>
      </dgm:t>
    </dgm:pt>
    <dgm:pt modelId="{61607039-BD3F-4CAF-97B0-9A4C9009BF7D}">
      <dgm:prSet phldrT="[Texto]" custT="1"/>
      <dgm:spPr/>
      <dgm:t>
        <a:bodyPr/>
        <a:lstStyle/>
        <a:p>
          <a:r>
            <a:rPr lang="pt-PT" sz="1600" noProof="0" dirty="0" smtClean="0"/>
            <a:t>Ênfase no contexto;</a:t>
          </a:r>
          <a:endParaRPr lang="pt-PT" sz="1600" noProof="0" dirty="0"/>
        </a:p>
      </dgm:t>
    </dgm:pt>
    <dgm:pt modelId="{144A284C-5CD3-458B-BB7E-5E6992EFD5DE}" type="parTrans" cxnId="{C447C3CE-685D-4399-933F-3B27C9B2FFB8}">
      <dgm:prSet/>
      <dgm:spPr/>
      <dgm:t>
        <a:bodyPr/>
        <a:lstStyle/>
        <a:p>
          <a:endParaRPr lang="pt-PT"/>
        </a:p>
      </dgm:t>
    </dgm:pt>
    <dgm:pt modelId="{492AB721-85A5-403E-8035-87F1532DDA73}" type="sibTrans" cxnId="{C447C3CE-685D-4399-933F-3B27C9B2FFB8}">
      <dgm:prSet/>
      <dgm:spPr/>
      <dgm:t>
        <a:bodyPr/>
        <a:lstStyle/>
        <a:p>
          <a:endParaRPr lang="pt-PT"/>
        </a:p>
      </dgm:t>
    </dgm:pt>
    <dgm:pt modelId="{3588A241-F40B-453C-8ACB-FF9F0DECC5D0}">
      <dgm:prSet phldrT="[Texto]" custT="1"/>
      <dgm:spPr/>
      <dgm:t>
        <a:bodyPr/>
        <a:lstStyle/>
        <a:p>
          <a:r>
            <a:rPr lang="pt-PT" sz="1600" noProof="0" dirty="0" smtClean="0"/>
            <a:t>Paradigma da </a:t>
          </a:r>
          <a:r>
            <a:rPr lang="pt-PT" sz="1600" noProof="0" dirty="0" err="1" smtClean="0"/>
            <a:t>complexi-dade</a:t>
          </a:r>
          <a:endParaRPr lang="pt-PT" sz="1600" noProof="0" dirty="0"/>
        </a:p>
      </dgm:t>
    </dgm:pt>
    <dgm:pt modelId="{D59627F6-C612-4590-8E16-84EFAED4E95D}" type="parTrans" cxnId="{02D90D83-D1EC-4729-A718-4547D15A49B9}">
      <dgm:prSet/>
      <dgm:spPr/>
      <dgm:t>
        <a:bodyPr/>
        <a:lstStyle/>
        <a:p>
          <a:endParaRPr lang="pt-PT"/>
        </a:p>
      </dgm:t>
    </dgm:pt>
    <dgm:pt modelId="{BF6C9860-DFE1-4ED7-809E-3C100CE10205}" type="sibTrans" cxnId="{02D90D83-D1EC-4729-A718-4547D15A49B9}">
      <dgm:prSet/>
      <dgm:spPr/>
      <dgm:t>
        <a:bodyPr/>
        <a:lstStyle/>
        <a:p>
          <a:endParaRPr lang="pt-PT"/>
        </a:p>
      </dgm:t>
    </dgm:pt>
    <dgm:pt modelId="{9CDF1600-9904-44C9-99DE-A25E6C7F2B00}">
      <dgm:prSet phldrT="[Texto]" custT="1"/>
      <dgm:spPr/>
      <dgm:t>
        <a:bodyPr/>
        <a:lstStyle/>
        <a:p>
          <a:r>
            <a:rPr lang="fr-FR" sz="1400" noProof="0" smtClean="0"/>
            <a:t>                </a:t>
          </a:r>
          <a:r>
            <a:rPr lang="fr-FR" sz="700" noProof="0" smtClean="0">
              <a:sym typeface="Wingdings"/>
            </a:rPr>
            <a:t></a:t>
          </a:r>
          <a:r>
            <a:rPr lang="pt-PT" sz="1400" noProof="0" smtClean="0">
              <a:sym typeface="Wingdings"/>
            </a:rPr>
            <a:t>Ênfase no contexto;</a:t>
          </a:r>
          <a:endParaRPr lang="pt-PT" sz="700" noProof="0"/>
        </a:p>
      </dgm:t>
    </dgm:pt>
    <dgm:pt modelId="{CCB0F6B3-E761-4E4D-B2AF-2FCFF7824D62}" type="parTrans" cxnId="{BCD1B636-6A87-4BB5-9EF5-386DED53B38E}">
      <dgm:prSet/>
      <dgm:spPr/>
      <dgm:t>
        <a:bodyPr/>
        <a:lstStyle/>
        <a:p>
          <a:endParaRPr lang="pt-PT"/>
        </a:p>
      </dgm:t>
    </dgm:pt>
    <dgm:pt modelId="{4C2CEF1F-5616-492F-B835-DB80753047DC}" type="sibTrans" cxnId="{BCD1B636-6A87-4BB5-9EF5-386DED53B38E}">
      <dgm:prSet/>
      <dgm:spPr/>
      <dgm:t>
        <a:bodyPr/>
        <a:lstStyle/>
        <a:p>
          <a:endParaRPr lang="pt-PT"/>
        </a:p>
      </dgm:t>
    </dgm:pt>
    <dgm:pt modelId="{84B736BC-B7EA-4E89-A54A-19E1AFE5C74D}">
      <dgm:prSet phldrT="[Texto]" custT="1"/>
      <dgm:spPr/>
      <dgm:t>
        <a:bodyPr/>
        <a:lstStyle/>
        <a:p>
          <a:r>
            <a:rPr lang="pt-PT" sz="1600" noProof="0" dirty="0" smtClean="0"/>
            <a:t>Paradigma </a:t>
          </a:r>
          <a:r>
            <a:rPr lang="pt-PT" sz="1600" noProof="0" dirty="0" err="1" smtClean="0"/>
            <a:t>construti-vista</a:t>
          </a:r>
          <a:endParaRPr lang="pt-PT" sz="1600" noProof="0" dirty="0"/>
        </a:p>
      </dgm:t>
    </dgm:pt>
    <dgm:pt modelId="{5498BCDA-BA0B-43F6-8D95-256CA3AE27B2}" type="parTrans" cxnId="{D09C158E-0B1D-4737-A5EF-6EDAFEA57AFD}">
      <dgm:prSet/>
      <dgm:spPr/>
      <dgm:t>
        <a:bodyPr/>
        <a:lstStyle/>
        <a:p>
          <a:endParaRPr lang="pt-PT"/>
        </a:p>
      </dgm:t>
    </dgm:pt>
    <dgm:pt modelId="{A74D248A-C57B-4522-867D-8F60964F0F18}" type="sibTrans" cxnId="{D09C158E-0B1D-4737-A5EF-6EDAFEA57AFD}">
      <dgm:prSet/>
      <dgm:spPr/>
      <dgm:t>
        <a:bodyPr/>
        <a:lstStyle/>
        <a:p>
          <a:endParaRPr lang="pt-PT"/>
        </a:p>
      </dgm:t>
    </dgm:pt>
    <dgm:pt modelId="{ACDD3177-640F-4303-BBB3-B66C8C02B8C8}">
      <dgm:prSet phldrT="[Texto]" custT="1"/>
      <dgm:spPr/>
      <dgm:t>
        <a:bodyPr/>
        <a:lstStyle/>
        <a:p>
          <a:r>
            <a:rPr lang="pt-PT" sz="1600" noProof="0" smtClean="0"/>
            <a:t>Ênfase no processo;</a:t>
          </a:r>
          <a:endParaRPr lang="pt-PT" sz="1600" noProof="0"/>
        </a:p>
      </dgm:t>
    </dgm:pt>
    <dgm:pt modelId="{BF13B3B5-2869-4EA5-9247-D9047E6DBF48}" type="parTrans" cxnId="{DA156B15-3DD7-4452-BE85-27D0524CC534}">
      <dgm:prSet/>
      <dgm:spPr/>
      <dgm:t>
        <a:bodyPr/>
        <a:lstStyle/>
        <a:p>
          <a:endParaRPr lang="pt-PT"/>
        </a:p>
      </dgm:t>
    </dgm:pt>
    <dgm:pt modelId="{6F994899-23F5-4E36-AD34-B5A849C75B61}" type="sibTrans" cxnId="{DA156B15-3DD7-4452-BE85-27D0524CC534}">
      <dgm:prSet/>
      <dgm:spPr/>
      <dgm:t>
        <a:bodyPr/>
        <a:lstStyle/>
        <a:p>
          <a:endParaRPr lang="pt-PT"/>
        </a:p>
      </dgm:t>
    </dgm:pt>
    <dgm:pt modelId="{35C69DDB-1450-43D0-B549-97F93CD06D1E}">
      <dgm:prSet phldrT="[Texto]" custT="1"/>
      <dgm:spPr/>
      <dgm:t>
        <a:bodyPr/>
        <a:lstStyle/>
        <a:p>
          <a:r>
            <a:rPr lang="pt-PT" sz="1600" noProof="0" dirty="0" smtClean="0"/>
            <a:t>Ênfase na significação.</a:t>
          </a:r>
          <a:endParaRPr lang="fr-FR" sz="800" noProof="0" dirty="0"/>
        </a:p>
      </dgm:t>
    </dgm:pt>
    <dgm:pt modelId="{FC993287-F4BF-4486-A10F-BD285AC62257}" type="parTrans" cxnId="{C70921EC-D931-40AF-AF12-65D8F7D7899A}">
      <dgm:prSet/>
      <dgm:spPr/>
      <dgm:t>
        <a:bodyPr/>
        <a:lstStyle/>
        <a:p>
          <a:endParaRPr lang="pt-PT"/>
        </a:p>
      </dgm:t>
    </dgm:pt>
    <dgm:pt modelId="{58B8A5C3-84E8-48CD-9420-582F00B2B641}" type="sibTrans" cxnId="{C70921EC-D931-40AF-AF12-65D8F7D7899A}">
      <dgm:prSet/>
      <dgm:spPr/>
      <dgm:t>
        <a:bodyPr/>
        <a:lstStyle/>
        <a:p>
          <a:endParaRPr lang="pt-PT"/>
        </a:p>
      </dgm:t>
    </dgm:pt>
    <dgm:pt modelId="{77657CCC-AF66-4FE6-AFF4-99062056ACA9}">
      <dgm:prSet phldrT="[Texto]" custT="1"/>
      <dgm:spPr/>
      <dgm:t>
        <a:bodyPr/>
        <a:lstStyle/>
        <a:p>
          <a:r>
            <a:rPr lang="pt-PT" sz="1600" noProof="0" smtClean="0"/>
            <a:t>Natureza interpretativa e crítica;</a:t>
          </a:r>
          <a:endParaRPr lang="pt-PT" sz="1600" noProof="0"/>
        </a:p>
      </dgm:t>
    </dgm:pt>
    <dgm:pt modelId="{E8264948-4357-446F-9569-A065ABBB5DE7}" type="parTrans" cxnId="{C5FEFD1B-0BFD-45B2-9549-BDAE88C38868}">
      <dgm:prSet/>
      <dgm:spPr/>
      <dgm:t>
        <a:bodyPr/>
        <a:lstStyle/>
        <a:p>
          <a:endParaRPr lang="pt-PT"/>
        </a:p>
      </dgm:t>
    </dgm:pt>
    <dgm:pt modelId="{09A20CF0-0DBF-480F-84A9-FEF703FFBE56}" type="sibTrans" cxnId="{C5FEFD1B-0BFD-45B2-9549-BDAE88C38868}">
      <dgm:prSet/>
      <dgm:spPr/>
      <dgm:t>
        <a:bodyPr/>
        <a:lstStyle/>
        <a:p>
          <a:endParaRPr lang="pt-PT"/>
        </a:p>
      </dgm:t>
    </dgm:pt>
    <dgm:pt modelId="{B94EDAD1-66C2-4A7A-89E8-D575A2493CD8}">
      <dgm:prSet phldrT="[Texto]" custT="1"/>
      <dgm:spPr/>
      <dgm:t>
        <a:bodyPr/>
        <a:lstStyle/>
        <a:p>
          <a:r>
            <a:rPr lang="pt-PT" sz="1600" noProof="0" smtClean="0"/>
            <a:t>Ênfase na descrição;</a:t>
          </a:r>
          <a:endParaRPr lang="pt-PT" sz="1600" noProof="0"/>
        </a:p>
      </dgm:t>
    </dgm:pt>
    <dgm:pt modelId="{6F654501-0D8F-4CE6-98FB-3A52B0F7D6A0}" type="parTrans" cxnId="{E969B9FF-CF5B-495F-8A1B-9B5C8E569C38}">
      <dgm:prSet/>
      <dgm:spPr/>
      <dgm:t>
        <a:bodyPr/>
        <a:lstStyle/>
        <a:p>
          <a:endParaRPr lang="pt-PT"/>
        </a:p>
      </dgm:t>
    </dgm:pt>
    <dgm:pt modelId="{A6BF1182-B6FA-4398-A837-042F3980F952}" type="sibTrans" cxnId="{E969B9FF-CF5B-495F-8A1B-9B5C8E569C38}">
      <dgm:prSet/>
      <dgm:spPr/>
      <dgm:t>
        <a:bodyPr/>
        <a:lstStyle/>
        <a:p>
          <a:endParaRPr lang="pt-PT"/>
        </a:p>
      </dgm:t>
    </dgm:pt>
    <dgm:pt modelId="{91EB3FB1-735A-47DE-B684-8B80316E2539}">
      <dgm:prSet phldrT="[Texto]" custT="1"/>
      <dgm:spPr/>
      <dgm:t>
        <a:bodyPr/>
        <a:lstStyle/>
        <a:p>
          <a:r>
            <a:rPr lang="pt-PT" sz="1600" noProof="0" dirty="0" smtClean="0"/>
            <a:t>   </a:t>
          </a:r>
          <a:r>
            <a:rPr lang="pt-PT" sz="700" noProof="0" dirty="0" smtClean="0">
              <a:sym typeface="Wingdings"/>
            </a:rPr>
            <a:t></a:t>
          </a:r>
          <a:r>
            <a:rPr lang="pt-PT" sz="1600" noProof="0" dirty="0" smtClean="0"/>
            <a:t> Natureza acional,   </a:t>
          </a:r>
          <a:r>
            <a:rPr lang="pt-PT" sz="1600" noProof="0" dirty="0" err="1" smtClean="0"/>
            <a:t>fo-m</a:t>
          </a:r>
          <a:r>
            <a:rPr lang="pt-PT" sz="1600" noProof="0" dirty="0" smtClean="0"/>
            <a:t>  mentando o progresso</a:t>
          </a:r>
          <a:r>
            <a:rPr lang="fr-FR" sz="1600" noProof="0" dirty="0" smtClean="0"/>
            <a:t>.</a:t>
          </a:r>
          <a:endParaRPr lang="fr-FR" sz="1600" noProof="0" dirty="0"/>
        </a:p>
      </dgm:t>
    </dgm:pt>
    <dgm:pt modelId="{B4A823FC-6281-47C9-B06F-E500F15DBEEC}" type="parTrans" cxnId="{34D83733-ABB8-41D7-8FA9-03921DEF2258}">
      <dgm:prSet/>
      <dgm:spPr/>
      <dgm:t>
        <a:bodyPr/>
        <a:lstStyle/>
        <a:p>
          <a:endParaRPr lang="pt-PT"/>
        </a:p>
      </dgm:t>
    </dgm:pt>
    <dgm:pt modelId="{0219731E-8003-4CF5-A00A-8223F6C1767C}" type="sibTrans" cxnId="{34D83733-ABB8-41D7-8FA9-03921DEF2258}">
      <dgm:prSet/>
      <dgm:spPr/>
      <dgm:t>
        <a:bodyPr/>
        <a:lstStyle/>
        <a:p>
          <a:endParaRPr lang="pt-PT"/>
        </a:p>
      </dgm:t>
    </dgm:pt>
    <dgm:pt modelId="{9EA34BC1-9A00-4F9E-B8BF-B3730AEAA1F8}">
      <dgm:prSet phldrT="[Texto]"/>
      <dgm:spPr/>
      <dgm:t>
        <a:bodyPr/>
        <a:lstStyle/>
        <a:p>
          <a:endParaRPr lang="fr-FR" sz="700" noProof="0" dirty="0"/>
        </a:p>
      </dgm:t>
    </dgm:pt>
    <dgm:pt modelId="{0284079D-E39A-4BD2-AD68-84DEC55D34CB}" type="parTrans" cxnId="{84D37501-3C84-4BEA-B8EC-997984E75720}">
      <dgm:prSet/>
      <dgm:spPr/>
      <dgm:t>
        <a:bodyPr/>
        <a:lstStyle/>
        <a:p>
          <a:endParaRPr lang="pt-PT"/>
        </a:p>
      </dgm:t>
    </dgm:pt>
    <dgm:pt modelId="{E0A51600-5E25-4009-AC73-D0B3CF20E177}" type="sibTrans" cxnId="{84D37501-3C84-4BEA-B8EC-997984E75720}">
      <dgm:prSet/>
      <dgm:spPr/>
      <dgm:t>
        <a:bodyPr/>
        <a:lstStyle/>
        <a:p>
          <a:endParaRPr lang="pt-PT"/>
        </a:p>
      </dgm:t>
    </dgm:pt>
    <dgm:pt modelId="{CD1DE556-3882-4224-888F-6552FF0E809A}">
      <dgm:prSet phldrT="[Texto]" custT="1"/>
      <dgm:spPr/>
      <dgm:t>
        <a:bodyPr/>
        <a:lstStyle/>
        <a:p>
          <a:r>
            <a:rPr lang="pt-PT" sz="1600" noProof="0" smtClean="0"/>
            <a:t>Ênfase no processo;</a:t>
          </a:r>
          <a:endParaRPr lang="pt-PT" sz="1600" noProof="0"/>
        </a:p>
      </dgm:t>
    </dgm:pt>
    <dgm:pt modelId="{3F56E549-0300-4254-8ECF-D6265CAFDC76}" type="parTrans" cxnId="{12E988CD-A50C-44E1-B957-5F031410DE03}">
      <dgm:prSet/>
      <dgm:spPr/>
      <dgm:t>
        <a:bodyPr/>
        <a:lstStyle/>
        <a:p>
          <a:endParaRPr lang="pt-PT"/>
        </a:p>
      </dgm:t>
    </dgm:pt>
    <dgm:pt modelId="{6A4DD909-FF96-4E68-A750-5BD3D75F109B}" type="sibTrans" cxnId="{12E988CD-A50C-44E1-B957-5F031410DE03}">
      <dgm:prSet/>
      <dgm:spPr/>
      <dgm:t>
        <a:bodyPr/>
        <a:lstStyle/>
        <a:p>
          <a:endParaRPr lang="pt-PT"/>
        </a:p>
      </dgm:t>
    </dgm:pt>
    <dgm:pt modelId="{E09DD4D9-B248-43AD-AAB1-BC10C75D281B}">
      <dgm:prSet phldrT="[Texto]" custT="1"/>
      <dgm:spPr/>
      <dgm:t>
        <a:bodyPr/>
        <a:lstStyle/>
        <a:p>
          <a:r>
            <a:rPr lang="pt-PT" sz="1400" noProof="0" smtClean="0"/>
            <a:t>               </a:t>
          </a:r>
          <a:r>
            <a:rPr lang="pt-PT" sz="700" noProof="0" smtClean="0">
              <a:sym typeface="Wingdings"/>
            </a:rPr>
            <a:t></a:t>
          </a:r>
          <a:r>
            <a:rPr lang="pt-PT" sz="1400" noProof="0" smtClean="0">
              <a:sym typeface="Wingdings"/>
            </a:rPr>
            <a:t> Ênfase na descrição</a:t>
          </a:r>
          <a:endParaRPr lang="pt-PT" sz="1400" noProof="0"/>
        </a:p>
      </dgm:t>
    </dgm:pt>
    <dgm:pt modelId="{FED9DBA2-D920-4F4B-9B6B-D2B63513F06B}" type="parTrans" cxnId="{2CC12CE4-2192-4F5F-A5A7-BC0D852FFEAA}">
      <dgm:prSet/>
      <dgm:spPr/>
      <dgm:t>
        <a:bodyPr/>
        <a:lstStyle/>
        <a:p>
          <a:endParaRPr lang="pt-PT"/>
        </a:p>
      </dgm:t>
    </dgm:pt>
    <dgm:pt modelId="{C4BEACBA-07FD-4466-AA3A-ADDFC5A6ED61}" type="sibTrans" cxnId="{2CC12CE4-2192-4F5F-A5A7-BC0D852FFEAA}">
      <dgm:prSet/>
      <dgm:spPr/>
      <dgm:t>
        <a:bodyPr/>
        <a:lstStyle/>
        <a:p>
          <a:endParaRPr lang="pt-PT"/>
        </a:p>
      </dgm:t>
    </dgm:pt>
    <dgm:pt modelId="{8CF3C547-0B44-4B02-8535-86F2DA63F3BB}">
      <dgm:prSet phldrT="[Texto]" custT="1"/>
      <dgm:spPr/>
      <dgm:t>
        <a:bodyPr/>
        <a:lstStyle/>
        <a:p>
          <a:r>
            <a:rPr lang="pt-PT" sz="1400" noProof="0" smtClean="0"/>
            <a:t>Dinâmica interativa e recursiva da construção do conhecimento;</a:t>
          </a:r>
          <a:endParaRPr lang="pt-PT" sz="1400" noProof="0"/>
        </a:p>
      </dgm:t>
    </dgm:pt>
    <dgm:pt modelId="{26E284A2-6EA7-46D1-89F9-D4ADED25A74D}" type="parTrans" cxnId="{0AC2CEED-B207-46A3-8A52-4D1D769E7B6B}">
      <dgm:prSet/>
      <dgm:spPr/>
      <dgm:t>
        <a:bodyPr/>
        <a:lstStyle/>
        <a:p>
          <a:endParaRPr lang="pt-PT"/>
        </a:p>
      </dgm:t>
    </dgm:pt>
    <dgm:pt modelId="{AD197C62-8263-44CE-AE93-5B375876DFA1}" type="sibTrans" cxnId="{0AC2CEED-B207-46A3-8A52-4D1D769E7B6B}">
      <dgm:prSet/>
      <dgm:spPr/>
      <dgm:t>
        <a:bodyPr/>
        <a:lstStyle/>
        <a:p>
          <a:endParaRPr lang="pt-PT"/>
        </a:p>
      </dgm:t>
    </dgm:pt>
    <dgm:pt modelId="{6258313D-0AD1-46F6-BD94-E146FFB23AEA}">
      <dgm:prSet phldrT="[Texto]" custT="1"/>
      <dgm:spPr/>
      <dgm:t>
        <a:bodyPr/>
        <a:lstStyle/>
        <a:p>
          <a:r>
            <a:rPr lang="pt-PT" sz="1400" noProof="0" dirty="0" smtClean="0"/>
            <a:t>Mestiçagem epistemológica.</a:t>
          </a:r>
          <a:endParaRPr lang="pt-PT" sz="1400" noProof="0" dirty="0"/>
        </a:p>
      </dgm:t>
    </dgm:pt>
    <dgm:pt modelId="{B824FE10-EA9E-4090-B52F-97DF67CCFD9F}" type="parTrans" cxnId="{E82D26C4-7618-4959-B242-11819C59CEAE}">
      <dgm:prSet/>
      <dgm:spPr/>
      <dgm:t>
        <a:bodyPr/>
        <a:lstStyle/>
        <a:p>
          <a:endParaRPr lang="pt-PT"/>
        </a:p>
      </dgm:t>
    </dgm:pt>
    <dgm:pt modelId="{45A67852-D14F-4935-A206-3CABDE93B13A}" type="sibTrans" cxnId="{E82D26C4-7618-4959-B242-11819C59CEAE}">
      <dgm:prSet/>
      <dgm:spPr/>
      <dgm:t>
        <a:bodyPr/>
        <a:lstStyle/>
        <a:p>
          <a:endParaRPr lang="pt-PT"/>
        </a:p>
      </dgm:t>
    </dgm:pt>
    <dgm:pt modelId="{9E49AD01-958D-4BBE-A580-6F6ED3502CA7}">
      <dgm:prSet phldrT="[Texto]" custT="1"/>
      <dgm:spPr/>
      <dgm:t>
        <a:bodyPr/>
        <a:lstStyle/>
        <a:p>
          <a:r>
            <a:rPr lang="pt-PT" sz="1500" noProof="0" smtClean="0"/>
            <a:t>Natureza acional, fomentando o progresso</a:t>
          </a:r>
          <a:r>
            <a:rPr lang="fr-FR" sz="1600" noProof="0" smtClean="0"/>
            <a:t>.</a:t>
          </a:r>
          <a:endParaRPr lang="fr-FR" sz="1600" noProof="0" dirty="0"/>
        </a:p>
      </dgm:t>
    </dgm:pt>
    <dgm:pt modelId="{79B55038-B1FA-46D4-B63C-3AA2F936C5A3}" type="sibTrans" cxnId="{01C5C8FB-60EF-4CF0-ACB1-C50691DE5E8D}">
      <dgm:prSet/>
      <dgm:spPr/>
      <dgm:t>
        <a:bodyPr/>
        <a:lstStyle/>
        <a:p>
          <a:endParaRPr lang="pt-PT"/>
        </a:p>
      </dgm:t>
    </dgm:pt>
    <dgm:pt modelId="{EBB93AEF-579B-46BA-9ABE-F5A8FC098711}" type="parTrans" cxnId="{01C5C8FB-60EF-4CF0-ACB1-C50691DE5E8D}">
      <dgm:prSet/>
      <dgm:spPr/>
      <dgm:t>
        <a:bodyPr/>
        <a:lstStyle/>
        <a:p>
          <a:endParaRPr lang="pt-PT"/>
        </a:p>
      </dgm:t>
    </dgm:pt>
    <dgm:pt modelId="{89A7F11E-57F9-4B07-A6F1-7AB492B43ECA}">
      <dgm:prSet phldrT="[Texto]" custT="1"/>
      <dgm:spPr/>
      <dgm:t>
        <a:bodyPr/>
        <a:lstStyle/>
        <a:p>
          <a:r>
            <a:rPr lang="pt-PT" sz="1500" noProof="0" smtClean="0"/>
            <a:t>Princípio de colaboração entre investigador e sujeitos de investigação;</a:t>
          </a:r>
          <a:endParaRPr lang="pt-PT" sz="1500" noProof="0"/>
        </a:p>
      </dgm:t>
    </dgm:pt>
    <dgm:pt modelId="{732D90EA-0128-4C73-BC84-2BE85DC312FD}" type="sibTrans" cxnId="{1D97AB94-821C-422F-A274-B8EB19A411D7}">
      <dgm:prSet/>
      <dgm:spPr/>
      <dgm:t>
        <a:bodyPr/>
        <a:lstStyle/>
        <a:p>
          <a:endParaRPr lang="pt-PT"/>
        </a:p>
      </dgm:t>
    </dgm:pt>
    <dgm:pt modelId="{98913BE6-06DE-4470-BA1C-C6D91CA389D6}" type="parTrans" cxnId="{1D97AB94-821C-422F-A274-B8EB19A411D7}">
      <dgm:prSet/>
      <dgm:spPr/>
      <dgm:t>
        <a:bodyPr/>
        <a:lstStyle/>
        <a:p>
          <a:endParaRPr lang="pt-PT"/>
        </a:p>
      </dgm:t>
    </dgm:pt>
    <dgm:pt modelId="{6BFA8226-C999-417F-B10C-230352BEC29B}">
      <dgm:prSet phldrT="[Texto]" custT="1"/>
      <dgm:spPr/>
      <dgm:t>
        <a:bodyPr/>
        <a:lstStyle/>
        <a:p>
          <a:r>
            <a:rPr lang="pt-PT" sz="1500" noProof="0" smtClean="0"/>
            <a:t>Princípio da intersubjetividade;</a:t>
          </a:r>
          <a:endParaRPr lang="pt-PT" sz="1500" noProof="0"/>
        </a:p>
      </dgm:t>
    </dgm:pt>
    <dgm:pt modelId="{D9F6D79B-59DE-4475-9092-69B5082C3F3A}" type="sibTrans" cxnId="{34D3DC79-88A4-4352-9495-4C9916872A88}">
      <dgm:prSet/>
      <dgm:spPr/>
      <dgm:t>
        <a:bodyPr/>
        <a:lstStyle/>
        <a:p>
          <a:endParaRPr lang="pt-PT"/>
        </a:p>
      </dgm:t>
    </dgm:pt>
    <dgm:pt modelId="{93CB7629-9723-45D2-A69C-BDDD2560B3B2}" type="parTrans" cxnId="{34D3DC79-88A4-4352-9495-4C9916872A88}">
      <dgm:prSet/>
      <dgm:spPr/>
      <dgm:t>
        <a:bodyPr/>
        <a:lstStyle/>
        <a:p>
          <a:endParaRPr lang="pt-PT"/>
        </a:p>
      </dgm:t>
    </dgm:pt>
    <dgm:pt modelId="{9D8C1F5F-7B71-40C4-B031-6C606D2B5E80}">
      <dgm:prSet phldrT="[Texto]" custT="1"/>
      <dgm:spPr/>
      <dgm:t>
        <a:bodyPr/>
        <a:lstStyle/>
        <a:p>
          <a:r>
            <a:rPr lang="pt-PT" sz="1500" noProof="0" smtClean="0"/>
            <a:t>Natureza hermenêutica;</a:t>
          </a:r>
          <a:endParaRPr lang="pt-PT" sz="1500" noProof="0"/>
        </a:p>
      </dgm:t>
    </dgm:pt>
    <dgm:pt modelId="{06E0F122-0E13-498F-81A9-DA9CEAE89FDA}" type="sibTrans" cxnId="{657FE4E2-BDFD-4888-B96E-91A0ED6E35AB}">
      <dgm:prSet/>
      <dgm:spPr/>
      <dgm:t>
        <a:bodyPr/>
        <a:lstStyle/>
        <a:p>
          <a:endParaRPr lang="pt-PT"/>
        </a:p>
      </dgm:t>
    </dgm:pt>
    <dgm:pt modelId="{A6851D55-A383-4BF6-B448-69DF11B2FEFE}" type="parTrans" cxnId="{657FE4E2-BDFD-4888-B96E-91A0ED6E35AB}">
      <dgm:prSet/>
      <dgm:spPr/>
      <dgm:t>
        <a:bodyPr/>
        <a:lstStyle/>
        <a:p>
          <a:endParaRPr lang="pt-PT"/>
        </a:p>
      </dgm:t>
    </dgm:pt>
    <dgm:pt modelId="{176D920E-7108-44B4-8134-CEBD62FB6579}">
      <dgm:prSet phldrT="[Texto]" custT="1"/>
      <dgm:spPr/>
      <dgm:t>
        <a:bodyPr/>
        <a:lstStyle/>
        <a:p>
          <a:r>
            <a:rPr lang="pt-PT" sz="1500" noProof="0" smtClean="0"/>
            <a:t>Ênfase no processo;</a:t>
          </a:r>
          <a:endParaRPr lang="pt-PT" sz="1500" noProof="0"/>
        </a:p>
      </dgm:t>
    </dgm:pt>
    <dgm:pt modelId="{C06D6146-5F75-4760-AE84-9BFD475C9D05}" type="sibTrans" cxnId="{D54DBA7E-A89B-4FC1-AD31-FE7718021EDD}">
      <dgm:prSet/>
      <dgm:spPr/>
      <dgm:t>
        <a:bodyPr/>
        <a:lstStyle/>
        <a:p>
          <a:endParaRPr lang="pt-PT"/>
        </a:p>
      </dgm:t>
    </dgm:pt>
    <dgm:pt modelId="{43E63F57-55AA-4B1D-8BA4-EFBCAB859A32}" type="parTrans" cxnId="{D54DBA7E-A89B-4FC1-AD31-FE7718021EDD}">
      <dgm:prSet/>
      <dgm:spPr/>
      <dgm:t>
        <a:bodyPr/>
        <a:lstStyle/>
        <a:p>
          <a:endParaRPr lang="pt-PT"/>
        </a:p>
      </dgm:t>
    </dgm:pt>
    <dgm:pt modelId="{9952AE87-9F10-48AC-81FA-38E477986598}">
      <dgm:prSet phldrT="[Texto]" custT="1"/>
      <dgm:spPr/>
      <dgm:t>
        <a:bodyPr/>
        <a:lstStyle/>
        <a:p>
          <a:r>
            <a:rPr lang="pt-PT" sz="1500" noProof="0" dirty="0" smtClean="0"/>
            <a:t>Ênfase no contexto;</a:t>
          </a:r>
          <a:endParaRPr lang="pt-PT" sz="1500" noProof="0" dirty="0"/>
        </a:p>
      </dgm:t>
    </dgm:pt>
    <dgm:pt modelId="{09D7D807-4E10-4D8F-9778-407EF39423D9}" type="sibTrans" cxnId="{BC6A5E8E-A7DA-4FB5-AF2C-102EA4827D0A}">
      <dgm:prSet/>
      <dgm:spPr/>
      <dgm:t>
        <a:bodyPr/>
        <a:lstStyle/>
        <a:p>
          <a:endParaRPr lang="pt-PT"/>
        </a:p>
      </dgm:t>
    </dgm:pt>
    <dgm:pt modelId="{46B322C3-9F2F-44B7-903B-376603918670}" type="parTrans" cxnId="{BC6A5E8E-A7DA-4FB5-AF2C-102EA4827D0A}">
      <dgm:prSet/>
      <dgm:spPr/>
      <dgm:t>
        <a:bodyPr/>
        <a:lstStyle/>
        <a:p>
          <a:endParaRPr lang="pt-PT"/>
        </a:p>
      </dgm:t>
    </dgm:pt>
    <dgm:pt modelId="{2DD83456-41F2-4069-8E5B-77476BE7DE38}">
      <dgm:prSet phldrT="[Texto]" custT="1"/>
      <dgm:spPr/>
      <dgm:t>
        <a:bodyPr/>
        <a:lstStyle/>
        <a:p>
          <a:r>
            <a:rPr lang="pt-PT" sz="1400" noProof="0" smtClean="0"/>
            <a:t>            (na sua multidimensiona-</a:t>
          </a:r>
          <a:endParaRPr lang="pt-PT" sz="1400" noProof="0"/>
        </a:p>
      </dgm:t>
    </dgm:pt>
    <dgm:pt modelId="{3C4E7437-4279-4538-B4D6-734CE65F5551}" type="parTrans" cxnId="{7BF28C42-2A81-4A5F-A50F-53486B1218A3}">
      <dgm:prSet/>
      <dgm:spPr/>
      <dgm:t>
        <a:bodyPr/>
        <a:lstStyle/>
        <a:p>
          <a:endParaRPr lang="pt-PT"/>
        </a:p>
      </dgm:t>
    </dgm:pt>
    <dgm:pt modelId="{7C335A4C-0A71-446F-A28F-070854E3D239}" type="sibTrans" cxnId="{7BF28C42-2A81-4A5F-A50F-53486B1218A3}">
      <dgm:prSet/>
      <dgm:spPr/>
      <dgm:t>
        <a:bodyPr/>
        <a:lstStyle/>
        <a:p>
          <a:endParaRPr lang="pt-PT"/>
        </a:p>
      </dgm:t>
    </dgm:pt>
    <dgm:pt modelId="{915238E4-30E9-4A25-AE43-61F39446038C}">
      <dgm:prSet phldrT="[Texto]" custT="1"/>
      <dgm:spPr/>
      <dgm:t>
        <a:bodyPr/>
        <a:lstStyle/>
        <a:p>
          <a:r>
            <a:rPr lang="pt-PT" sz="1400" noProof="0" smtClean="0"/>
            <a:t>         </a:t>
          </a:r>
          <a:r>
            <a:rPr lang="pt-PT" sz="700" noProof="0" smtClean="0">
              <a:sym typeface="Wingdings"/>
            </a:rPr>
            <a:t></a:t>
          </a:r>
          <a:r>
            <a:rPr lang="pt-PT" sz="1400" noProof="0" smtClean="0">
              <a:sym typeface="Wingdings"/>
            </a:rPr>
            <a:t> Ênfase no processo </a:t>
          </a:r>
          <a:r>
            <a:rPr lang="pt-PT" sz="1400" noProof="0" smtClean="0"/>
            <a:t>(princípios dialógico, recursivo e      hologramático);</a:t>
          </a:r>
          <a:endParaRPr lang="pt-PT" sz="1400" noProof="0"/>
        </a:p>
      </dgm:t>
    </dgm:pt>
    <dgm:pt modelId="{96D383AF-49CD-4537-A8B4-44C7946C2FCF}" type="parTrans" cxnId="{F3D0A061-561F-4564-995C-66C33D01AD3A}">
      <dgm:prSet/>
      <dgm:spPr/>
      <dgm:t>
        <a:bodyPr/>
        <a:lstStyle/>
        <a:p>
          <a:endParaRPr lang="pt-PT"/>
        </a:p>
      </dgm:t>
    </dgm:pt>
    <dgm:pt modelId="{FD827BC6-45D8-46AE-B8D5-7FF2DB9D66FA}" type="sibTrans" cxnId="{F3D0A061-561F-4564-995C-66C33D01AD3A}">
      <dgm:prSet/>
      <dgm:spPr/>
      <dgm:t>
        <a:bodyPr/>
        <a:lstStyle/>
        <a:p>
          <a:endParaRPr lang="pt-PT"/>
        </a:p>
      </dgm:t>
    </dgm:pt>
    <dgm:pt modelId="{36BED318-0018-4DB9-8F9A-45FF7D3FE54C}">
      <dgm:prSet phldrT="[Texto]" custT="1"/>
      <dgm:spPr/>
      <dgm:t>
        <a:bodyPr/>
        <a:lstStyle/>
        <a:p>
          <a:r>
            <a:rPr lang="pt-PT" sz="1400" noProof="0" smtClean="0">
              <a:sym typeface="Wingdings"/>
            </a:rPr>
            <a:t>Ênfase na significação;</a:t>
          </a:r>
          <a:endParaRPr lang="pt-PT" sz="1400" noProof="0"/>
        </a:p>
      </dgm:t>
    </dgm:pt>
    <dgm:pt modelId="{E2EB09C4-FD66-47C7-BF8F-295061539388}" type="sibTrans" cxnId="{B333E388-A6D5-40DF-AAF1-C8A0A0F53173}">
      <dgm:prSet/>
      <dgm:spPr/>
      <dgm:t>
        <a:bodyPr/>
        <a:lstStyle/>
        <a:p>
          <a:endParaRPr lang="pt-PT"/>
        </a:p>
      </dgm:t>
    </dgm:pt>
    <dgm:pt modelId="{3FA99360-A3D4-4879-8580-801A1B99DFCF}" type="parTrans" cxnId="{B333E388-A6D5-40DF-AAF1-C8A0A0F53173}">
      <dgm:prSet/>
      <dgm:spPr/>
      <dgm:t>
        <a:bodyPr/>
        <a:lstStyle/>
        <a:p>
          <a:endParaRPr lang="pt-PT"/>
        </a:p>
      </dgm:t>
    </dgm:pt>
    <dgm:pt modelId="{80417FF9-A746-4D0D-A586-5193BAD013FA}">
      <dgm:prSet phldrT="[Texto]" custT="1"/>
      <dgm:spPr/>
      <dgm:t>
        <a:bodyPr/>
        <a:lstStyle/>
        <a:p>
          <a:r>
            <a:rPr lang="pt-PT" sz="1400" noProof="0" smtClean="0"/>
            <a:t>Ti       lidade);</a:t>
          </a:r>
          <a:endParaRPr lang="pt-PT" sz="1400" noProof="0"/>
        </a:p>
      </dgm:t>
    </dgm:pt>
    <dgm:pt modelId="{B1CA89F7-D1C7-4558-BE81-71430B14D50C}" type="parTrans" cxnId="{751F2C08-274A-4B2E-BFCF-47FD406E87F4}">
      <dgm:prSet/>
      <dgm:spPr/>
    </dgm:pt>
    <dgm:pt modelId="{8E44AF3B-0E61-4BC3-B992-19FC58079DEF}" type="sibTrans" cxnId="{751F2C08-274A-4B2E-BFCF-47FD406E87F4}">
      <dgm:prSet/>
      <dgm:spPr/>
    </dgm:pt>
    <dgm:pt modelId="{DD0DCB4A-3498-4B69-88DC-6D6B4B342C5B}" type="pres">
      <dgm:prSet presAssocID="{E03AE40F-2AE3-4E25-B0D3-5049BB9EDAC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73C7770-C89A-4AA4-AD64-62217CD7A151}" type="pres">
      <dgm:prSet presAssocID="{E03AE40F-2AE3-4E25-B0D3-5049BB9EDAC6}" presName="children" presStyleCnt="0"/>
      <dgm:spPr/>
      <dgm:t>
        <a:bodyPr/>
        <a:lstStyle/>
        <a:p>
          <a:endParaRPr lang="pt-PT"/>
        </a:p>
      </dgm:t>
    </dgm:pt>
    <dgm:pt modelId="{F3DBCE46-B23E-4D28-9192-BF0CE9F15334}" type="pres">
      <dgm:prSet presAssocID="{E03AE40F-2AE3-4E25-B0D3-5049BB9EDAC6}" presName="child1group" presStyleCnt="0"/>
      <dgm:spPr/>
      <dgm:t>
        <a:bodyPr/>
        <a:lstStyle/>
        <a:p>
          <a:endParaRPr lang="pt-PT"/>
        </a:p>
      </dgm:t>
    </dgm:pt>
    <dgm:pt modelId="{7F65BB0E-462B-41CA-8459-85B40CBF6431}" type="pres">
      <dgm:prSet presAssocID="{E03AE40F-2AE3-4E25-B0D3-5049BB9EDAC6}" presName="child1" presStyleLbl="bgAcc1" presStyleIdx="0" presStyleCnt="4" custScaleX="148410" custScaleY="143051" custLinFactNeighborX="-6624" custLinFactNeighborY="18384"/>
      <dgm:spPr/>
      <dgm:t>
        <a:bodyPr/>
        <a:lstStyle/>
        <a:p>
          <a:endParaRPr lang="pt-PT"/>
        </a:p>
      </dgm:t>
    </dgm:pt>
    <dgm:pt modelId="{CB3D9101-7A44-4B24-B671-2EE66873B5FB}" type="pres">
      <dgm:prSet presAssocID="{E03AE40F-2AE3-4E25-B0D3-5049BB9EDAC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494DCDA-D847-444C-9479-51A6DE33B0CF}" type="pres">
      <dgm:prSet presAssocID="{E03AE40F-2AE3-4E25-B0D3-5049BB9EDAC6}" presName="child2group" presStyleCnt="0"/>
      <dgm:spPr/>
      <dgm:t>
        <a:bodyPr/>
        <a:lstStyle/>
        <a:p>
          <a:endParaRPr lang="pt-PT"/>
        </a:p>
      </dgm:t>
    </dgm:pt>
    <dgm:pt modelId="{90EC627C-0512-41E9-A334-3BEAAD5B2453}" type="pres">
      <dgm:prSet presAssocID="{E03AE40F-2AE3-4E25-B0D3-5049BB9EDAC6}" presName="child2" presStyleLbl="bgAcc1" presStyleIdx="1" presStyleCnt="4" custScaleX="183006" custScaleY="121739" custLinFactNeighborX="14523" custLinFactNeighborY="2294"/>
      <dgm:spPr/>
      <dgm:t>
        <a:bodyPr/>
        <a:lstStyle/>
        <a:p>
          <a:endParaRPr lang="pt-PT"/>
        </a:p>
      </dgm:t>
    </dgm:pt>
    <dgm:pt modelId="{9547DB15-2388-459A-8A13-13A5979D3DD0}" type="pres">
      <dgm:prSet presAssocID="{E03AE40F-2AE3-4E25-B0D3-5049BB9EDAC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D4D5133-76F7-4041-8A4F-CE5FBBBDB08D}" type="pres">
      <dgm:prSet presAssocID="{E03AE40F-2AE3-4E25-B0D3-5049BB9EDAC6}" presName="child3group" presStyleCnt="0"/>
      <dgm:spPr/>
      <dgm:t>
        <a:bodyPr/>
        <a:lstStyle/>
        <a:p>
          <a:endParaRPr lang="pt-PT"/>
        </a:p>
      </dgm:t>
    </dgm:pt>
    <dgm:pt modelId="{7A5BF27B-38FF-4BFF-AD0C-57E193545DB7}" type="pres">
      <dgm:prSet presAssocID="{E03AE40F-2AE3-4E25-B0D3-5049BB9EDAC6}" presName="child3" presStyleLbl="bgAcc1" presStyleIdx="2" presStyleCnt="4" custScaleX="200217" custScaleY="230318" custLinFactNeighborX="5290" custLinFactNeighborY="-28988"/>
      <dgm:spPr/>
      <dgm:t>
        <a:bodyPr/>
        <a:lstStyle/>
        <a:p>
          <a:endParaRPr lang="pt-PT"/>
        </a:p>
      </dgm:t>
    </dgm:pt>
    <dgm:pt modelId="{85E6CC6F-53B3-4286-B730-C06BA2127E34}" type="pres">
      <dgm:prSet presAssocID="{E03AE40F-2AE3-4E25-B0D3-5049BB9EDAC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924A111-F495-4DFD-B858-DC42F8D0920C}" type="pres">
      <dgm:prSet presAssocID="{E03AE40F-2AE3-4E25-B0D3-5049BB9EDAC6}" presName="child4group" presStyleCnt="0"/>
      <dgm:spPr/>
      <dgm:t>
        <a:bodyPr/>
        <a:lstStyle/>
        <a:p>
          <a:endParaRPr lang="pt-PT"/>
        </a:p>
      </dgm:t>
    </dgm:pt>
    <dgm:pt modelId="{F81DFC76-D5AC-40D4-8F0B-DCE265563DF6}" type="pres">
      <dgm:prSet presAssocID="{E03AE40F-2AE3-4E25-B0D3-5049BB9EDAC6}" presName="child4" presStyleLbl="bgAcc1" presStyleIdx="3" presStyleCnt="4" custScaleX="192589" custScaleY="226002" custLinFactNeighborY="-17357"/>
      <dgm:spPr/>
      <dgm:t>
        <a:bodyPr/>
        <a:lstStyle/>
        <a:p>
          <a:endParaRPr lang="pt-PT"/>
        </a:p>
      </dgm:t>
    </dgm:pt>
    <dgm:pt modelId="{3BF9313C-A792-4AA1-82EA-8327F325D399}" type="pres">
      <dgm:prSet presAssocID="{E03AE40F-2AE3-4E25-B0D3-5049BB9EDAC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0D33C37-0539-40BC-B615-B804B1D4290C}" type="pres">
      <dgm:prSet presAssocID="{E03AE40F-2AE3-4E25-B0D3-5049BB9EDAC6}" presName="childPlaceholder" presStyleCnt="0"/>
      <dgm:spPr/>
      <dgm:t>
        <a:bodyPr/>
        <a:lstStyle/>
        <a:p>
          <a:endParaRPr lang="pt-PT"/>
        </a:p>
      </dgm:t>
    </dgm:pt>
    <dgm:pt modelId="{3CD47671-1A2E-4239-AFDE-F5F54E49BFC8}" type="pres">
      <dgm:prSet presAssocID="{E03AE40F-2AE3-4E25-B0D3-5049BB9EDAC6}" presName="circle" presStyleCnt="0"/>
      <dgm:spPr/>
      <dgm:t>
        <a:bodyPr/>
        <a:lstStyle/>
        <a:p>
          <a:endParaRPr lang="pt-PT"/>
        </a:p>
      </dgm:t>
    </dgm:pt>
    <dgm:pt modelId="{B4B5A19F-8A3D-4C18-B23B-BAC3E90D69FB}" type="pres">
      <dgm:prSet presAssocID="{E03AE40F-2AE3-4E25-B0D3-5049BB9EDAC6}" presName="quadrant1" presStyleLbl="node1" presStyleIdx="0" presStyleCnt="4" custLinFactNeighborX="-755" custLinFactNeighborY="-1887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117AF22-6A8A-4693-AEF2-5C0BF576BF8A}" type="pres">
      <dgm:prSet presAssocID="{E03AE40F-2AE3-4E25-B0D3-5049BB9EDAC6}" presName="quadrant2" presStyleLbl="node1" presStyleIdx="1" presStyleCnt="4" custLinFactNeighborX="-755" custLinFactNeighborY="-1887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3C06F1C-F003-4CE4-8AD3-7F0AB32C2647}" type="pres">
      <dgm:prSet presAssocID="{E03AE40F-2AE3-4E25-B0D3-5049BB9EDAC6}" presName="quadrant3" presStyleLbl="node1" presStyleIdx="2" presStyleCnt="4" custLinFactNeighborX="-755" custLinFactNeighborY="-1887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E58B3C7-88C4-44A1-A66E-54EFC0181C64}" type="pres">
      <dgm:prSet presAssocID="{E03AE40F-2AE3-4E25-B0D3-5049BB9EDAC6}" presName="quadrant4" presStyleLbl="node1" presStyleIdx="3" presStyleCnt="4" custLinFactNeighborX="-755" custLinFactNeighborY="-1887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92D5C4-C801-462F-9B81-9DDE692924C3}" type="pres">
      <dgm:prSet presAssocID="{E03AE40F-2AE3-4E25-B0D3-5049BB9EDAC6}" presName="quadrantPlaceholder" presStyleCnt="0"/>
      <dgm:spPr/>
      <dgm:t>
        <a:bodyPr/>
        <a:lstStyle/>
        <a:p>
          <a:endParaRPr lang="pt-PT"/>
        </a:p>
      </dgm:t>
    </dgm:pt>
    <dgm:pt modelId="{1930BCAA-1C7B-424E-9211-5EA31E1D2E48}" type="pres">
      <dgm:prSet presAssocID="{E03AE40F-2AE3-4E25-B0D3-5049BB9EDAC6}" presName="center1" presStyleLbl="fgShp" presStyleIdx="0" presStyleCnt="2" custLinFactNeighborY="-61968"/>
      <dgm:spPr/>
      <dgm:t>
        <a:bodyPr/>
        <a:lstStyle/>
        <a:p>
          <a:endParaRPr lang="pt-PT"/>
        </a:p>
      </dgm:t>
    </dgm:pt>
    <dgm:pt modelId="{EA390106-1E61-417E-9499-7B455F31D1AA}" type="pres">
      <dgm:prSet presAssocID="{E03AE40F-2AE3-4E25-B0D3-5049BB9EDAC6}" presName="center2" presStyleLbl="fgShp" presStyleIdx="1" presStyleCnt="2" custLinFactNeighborY="-87070"/>
      <dgm:spPr/>
      <dgm:t>
        <a:bodyPr/>
        <a:lstStyle/>
        <a:p>
          <a:endParaRPr lang="pt-PT"/>
        </a:p>
      </dgm:t>
    </dgm:pt>
  </dgm:ptLst>
  <dgm:cxnLst>
    <dgm:cxn modelId="{155D7864-0FB8-4202-B502-C433630A99BD}" type="presOf" srcId="{B94EDAD1-66C2-4A7A-89E8-D575A2493CD8}" destId="{CB3D9101-7A44-4B24-B671-2EE66873B5FB}" srcOrd="1" destOrd="2" presId="urn:microsoft.com/office/officeart/2005/8/layout/cycle4#1"/>
    <dgm:cxn modelId="{0AC2CEED-B207-46A3-8A52-4D1D769E7B6B}" srcId="{3588A241-F40B-453C-8ACB-FF9F0DECC5D0}" destId="{8CF3C547-0B44-4B02-8535-86F2DA63F3BB}" srcOrd="6" destOrd="0" parTransId="{26E284A2-6EA7-46D1-89F9-D4ADED25A74D}" sibTransId="{AD197C62-8263-44CE-AE93-5B375876DFA1}"/>
    <dgm:cxn modelId="{34D3DC79-88A4-4352-9495-4C9916872A88}" srcId="{84B736BC-B7EA-4E89-A54A-19E1AFE5C74D}" destId="{6BFA8226-C999-417F-B10C-230352BEC29B}" srcOrd="3" destOrd="0" parTransId="{93CB7629-9723-45D2-A69C-BDDD2560B3B2}" sibTransId="{D9F6D79B-59DE-4475-9092-69B5082C3F3A}"/>
    <dgm:cxn modelId="{41866006-E46B-4BFC-B7B3-F590706D24A5}" type="presOf" srcId="{9CDF1600-9904-44C9-99DE-A25E6C7F2B00}" destId="{85E6CC6F-53B3-4286-B730-C06BA2127E34}" srcOrd="1" destOrd="0" presId="urn:microsoft.com/office/officeart/2005/8/layout/cycle4#1"/>
    <dgm:cxn modelId="{2E3D3E32-F6DC-4F22-8491-98784956B67F}" type="presOf" srcId="{61607039-BD3F-4CAF-97B0-9A4C9009BF7D}" destId="{9547DB15-2388-459A-8A13-13A5979D3DD0}" srcOrd="1" destOrd="0" presId="urn:microsoft.com/office/officeart/2005/8/layout/cycle4#1"/>
    <dgm:cxn modelId="{CC767D65-5F8C-4C26-8D56-FDFC5D55F345}" type="presOf" srcId="{84B736BC-B7EA-4E89-A54A-19E1AFE5C74D}" destId="{8E58B3C7-88C4-44A1-A66E-54EFC0181C64}" srcOrd="0" destOrd="0" presId="urn:microsoft.com/office/officeart/2005/8/layout/cycle4#1"/>
    <dgm:cxn modelId="{0D5A1A5E-92BA-4771-898C-B0A567BF9B86}" type="presOf" srcId="{35C69DDB-1450-43D0-B549-97F93CD06D1E}" destId="{7F65BB0E-462B-41CA-8459-85B40CBF6431}" srcOrd="0" destOrd="3" presId="urn:microsoft.com/office/officeart/2005/8/layout/cycle4#1"/>
    <dgm:cxn modelId="{81FC627C-84B7-49FF-B9C3-5316CD61B2AF}" type="presOf" srcId="{9EA34BC1-9A00-4F9E-B8BF-B3730AEAA1F8}" destId="{9547DB15-2388-459A-8A13-13A5979D3DD0}" srcOrd="1" destOrd="4" presId="urn:microsoft.com/office/officeart/2005/8/layout/cycle4#1"/>
    <dgm:cxn modelId="{7BF28C42-2A81-4A5F-A50F-53486B1218A3}" srcId="{3588A241-F40B-453C-8ACB-FF9F0DECC5D0}" destId="{2DD83456-41F2-4069-8E5B-77476BE7DE38}" srcOrd="2" destOrd="0" parTransId="{3C4E7437-4279-4538-B4D6-734CE65F5551}" sibTransId="{7C335A4C-0A71-446F-A28F-070854E3D239}"/>
    <dgm:cxn modelId="{02D90D83-D1EC-4729-A718-4547D15A49B9}" srcId="{E03AE40F-2AE3-4E25-B0D3-5049BB9EDAC6}" destId="{3588A241-F40B-453C-8ACB-FF9F0DECC5D0}" srcOrd="2" destOrd="0" parTransId="{D59627F6-C612-4590-8E16-84EFAED4E95D}" sibTransId="{BF6C9860-DFE1-4ED7-809E-3C100CE10205}"/>
    <dgm:cxn modelId="{84D37501-3C84-4BEA-B8EC-997984E75720}" srcId="{E74FD913-D4AB-41EE-9957-72B9358253DD}" destId="{9EA34BC1-9A00-4F9E-B8BF-B3730AEAA1F8}" srcOrd="4" destOrd="0" parTransId="{0284079D-E39A-4BD2-AD68-84DEC55D34CB}" sibTransId="{E0A51600-5E25-4009-AC73-D0B3CF20E177}"/>
    <dgm:cxn modelId="{C70921EC-D931-40AF-AF12-65D8F7D7899A}" srcId="{801407AB-5068-4394-8A8D-ABE2E5E32641}" destId="{35C69DDB-1450-43D0-B549-97F93CD06D1E}" srcOrd="3" destOrd="0" parTransId="{FC993287-F4BF-4486-A10F-BD285AC62257}" sibTransId="{58B8A5C3-84E8-48CD-9420-582F00B2B641}"/>
    <dgm:cxn modelId="{85B87E1A-4E95-4A71-80BD-04C80F498E6B}" type="presOf" srcId="{61607039-BD3F-4CAF-97B0-9A4C9009BF7D}" destId="{90EC627C-0512-41E9-A334-3BEAAD5B2453}" srcOrd="0" destOrd="0" presId="urn:microsoft.com/office/officeart/2005/8/layout/cycle4#1"/>
    <dgm:cxn modelId="{2FEAF7A0-5FEB-48C5-9206-45E861F4CE53}" type="presOf" srcId="{2DD83456-41F2-4069-8E5B-77476BE7DE38}" destId="{85E6CC6F-53B3-4286-B730-C06BA2127E34}" srcOrd="1" destOrd="2" presId="urn:microsoft.com/office/officeart/2005/8/layout/cycle4#1"/>
    <dgm:cxn modelId="{F7933C5C-3CBE-469D-A535-A98F1E793046}" type="presOf" srcId="{915238E4-30E9-4A25-AE43-61F39446038C}" destId="{7A5BF27B-38FF-4BFF-AD0C-57E193545DB7}" srcOrd="0" destOrd="4" presId="urn:microsoft.com/office/officeart/2005/8/layout/cycle4#1"/>
    <dgm:cxn modelId="{B06C15A3-BD1E-49C3-823F-51E8756268EC}" srcId="{E03AE40F-2AE3-4E25-B0D3-5049BB9EDAC6}" destId="{E74FD913-D4AB-41EE-9957-72B9358253DD}" srcOrd="1" destOrd="0" parTransId="{AF81E57A-2B42-4691-AF6D-E92C18C7FB94}" sibTransId="{CABB5B3C-1789-44AE-A8EC-8A81C11935C5}"/>
    <dgm:cxn modelId="{1A1D2E52-F405-4B4D-A2E3-7FD9B97CD766}" type="presOf" srcId="{DE6C93AD-68B8-4565-BCCE-C55CC9B896EF}" destId="{CB3D9101-7A44-4B24-B671-2EE66873B5FB}" srcOrd="1" destOrd="0" presId="urn:microsoft.com/office/officeart/2005/8/layout/cycle4#1"/>
    <dgm:cxn modelId="{9B8EC2F4-632E-4159-BC8C-8842DCDE9B42}" type="presOf" srcId="{36BED318-0018-4DB9-8F9A-45FF7D3FE54C}" destId="{7A5BF27B-38FF-4BFF-AD0C-57E193545DB7}" srcOrd="0" destOrd="5" presId="urn:microsoft.com/office/officeart/2005/8/layout/cycle4#1"/>
    <dgm:cxn modelId="{E82D26C4-7618-4959-B242-11819C59CEAE}" srcId="{3588A241-F40B-453C-8ACB-FF9F0DECC5D0}" destId="{6258313D-0AD1-46F6-BD94-E146FFB23AEA}" srcOrd="7" destOrd="0" parTransId="{B824FE10-EA9E-4090-B52F-97DF67CCFD9F}" sibTransId="{45A67852-D14F-4935-A206-3CABDE93B13A}"/>
    <dgm:cxn modelId="{2C369A7F-D085-4409-936A-3DECF680551D}" type="presOf" srcId="{9CDF1600-9904-44C9-99DE-A25E6C7F2B00}" destId="{7A5BF27B-38FF-4BFF-AD0C-57E193545DB7}" srcOrd="0" destOrd="0" presId="urn:microsoft.com/office/officeart/2005/8/layout/cycle4#1"/>
    <dgm:cxn modelId="{EE3A5FF4-FF26-418D-B7DF-35D8FD29CC28}" type="presOf" srcId="{E09DD4D9-B248-43AD-AAB1-BC10C75D281B}" destId="{7A5BF27B-38FF-4BFF-AD0C-57E193545DB7}" srcOrd="0" destOrd="1" presId="urn:microsoft.com/office/officeart/2005/8/layout/cycle4#1"/>
    <dgm:cxn modelId="{55ACDF2B-03EC-4E23-BF1F-01B89D1233DF}" type="presOf" srcId="{8CF3C547-0B44-4B02-8535-86F2DA63F3BB}" destId="{85E6CC6F-53B3-4286-B730-C06BA2127E34}" srcOrd="1" destOrd="6" presId="urn:microsoft.com/office/officeart/2005/8/layout/cycle4#1"/>
    <dgm:cxn modelId="{BC6A5E8E-A7DA-4FB5-AF2C-102EA4827D0A}" srcId="{84B736BC-B7EA-4E89-A54A-19E1AFE5C74D}" destId="{9952AE87-9F10-48AC-81FA-38E477986598}" srcOrd="0" destOrd="0" parTransId="{46B322C3-9F2F-44B7-903B-376603918670}" sibTransId="{09D7D807-4E10-4D8F-9778-407EF39423D9}"/>
    <dgm:cxn modelId="{6E1C1951-71D4-43BD-A2F5-C67B7778C9C8}" type="presOf" srcId="{E03AE40F-2AE3-4E25-B0D3-5049BB9EDAC6}" destId="{DD0DCB4A-3498-4B69-88DC-6D6B4B342C5B}" srcOrd="0" destOrd="0" presId="urn:microsoft.com/office/officeart/2005/8/layout/cycle4#1"/>
    <dgm:cxn modelId="{4DE8AB56-B74F-492D-A3B8-5D6B95783BEE}" type="presOf" srcId="{E09DD4D9-B248-43AD-AAB1-BC10C75D281B}" destId="{85E6CC6F-53B3-4286-B730-C06BA2127E34}" srcOrd="1" destOrd="1" presId="urn:microsoft.com/office/officeart/2005/8/layout/cycle4#1"/>
    <dgm:cxn modelId="{01C5C8FB-60EF-4CF0-ACB1-C50691DE5E8D}" srcId="{84B736BC-B7EA-4E89-A54A-19E1AFE5C74D}" destId="{9E49AD01-958D-4BBE-A580-6F6ED3502CA7}" srcOrd="5" destOrd="0" parTransId="{EBB93AEF-579B-46BA-9ABE-F5A8FC098711}" sibTransId="{79B55038-B1FA-46D4-B63C-3AA2F936C5A3}"/>
    <dgm:cxn modelId="{F43DA31D-3F08-492E-A14D-34148E9D79CF}" type="presOf" srcId="{6258313D-0AD1-46F6-BD94-E146FFB23AEA}" destId="{7A5BF27B-38FF-4BFF-AD0C-57E193545DB7}" srcOrd="0" destOrd="7" presId="urn:microsoft.com/office/officeart/2005/8/layout/cycle4#1"/>
    <dgm:cxn modelId="{AF4C783E-E008-489D-91CF-8D34B892B11A}" type="presOf" srcId="{DE6C93AD-68B8-4565-BCCE-C55CC9B896EF}" destId="{7F65BB0E-462B-41CA-8459-85B40CBF6431}" srcOrd="0" destOrd="0" presId="urn:microsoft.com/office/officeart/2005/8/layout/cycle4#1"/>
    <dgm:cxn modelId="{C73D1F16-541C-4C99-B26D-D0ABF51E0BDE}" type="presOf" srcId="{91EB3FB1-735A-47DE-B684-8B80316E2539}" destId="{9547DB15-2388-459A-8A13-13A5979D3DD0}" srcOrd="1" destOrd="3" presId="urn:microsoft.com/office/officeart/2005/8/layout/cycle4#1"/>
    <dgm:cxn modelId="{BCD1B636-6A87-4BB5-9EF5-386DED53B38E}" srcId="{3588A241-F40B-453C-8ACB-FF9F0DECC5D0}" destId="{9CDF1600-9904-44C9-99DE-A25E6C7F2B00}" srcOrd="0" destOrd="0" parTransId="{CCB0F6B3-E761-4E4D-B2AF-2FCFF7824D62}" sibTransId="{4C2CEF1F-5616-492F-B835-DB80753047DC}"/>
    <dgm:cxn modelId="{12E988CD-A50C-44E1-B957-5F031410DE03}" srcId="{E74FD913-D4AB-41EE-9957-72B9358253DD}" destId="{CD1DE556-3882-4224-888F-6552FF0E809A}" srcOrd="1" destOrd="0" parTransId="{3F56E549-0300-4254-8ECF-D6265CAFDC76}" sibTransId="{6A4DD909-FF96-4E68-A750-5BD3D75F109B}"/>
    <dgm:cxn modelId="{C447C3CE-685D-4399-933F-3B27C9B2FFB8}" srcId="{E74FD913-D4AB-41EE-9957-72B9358253DD}" destId="{61607039-BD3F-4CAF-97B0-9A4C9009BF7D}" srcOrd="0" destOrd="0" parTransId="{144A284C-5CD3-458B-BB7E-5E6992EFD5DE}" sibTransId="{492AB721-85A5-403E-8035-87F1532DDA73}"/>
    <dgm:cxn modelId="{2CC12CE4-2192-4F5F-A5A7-BC0D852FFEAA}" srcId="{3588A241-F40B-453C-8ACB-FF9F0DECC5D0}" destId="{E09DD4D9-B248-43AD-AAB1-BC10C75D281B}" srcOrd="1" destOrd="0" parTransId="{FED9DBA2-D920-4F4B-9B6B-D2B63513F06B}" sibTransId="{C4BEACBA-07FD-4466-AA3A-ADDFC5A6ED61}"/>
    <dgm:cxn modelId="{D54DBA7E-A89B-4FC1-AD31-FE7718021EDD}" srcId="{84B736BC-B7EA-4E89-A54A-19E1AFE5C74D}" destId="{176D920E-7108-44B4-8134-CEBD62FB6579}" srcOrd="1" destOrd="0" parTransId="{43E63F57-55AA-4B1D-8BA4-EFBCAB859A32}" sibTransId="{C06D6146-5F75-4760-AE84-9BFD475C9D05}"/>
    <dgm:cxn modelId="{CD875ACC-5D65-4023-BB1D-4563896729EE}" type="presOf" srcId="{6BFA8226-C999-417F-B10C-230352BEC29B}" destId="{3BF9313C-A792-4AA1-82EA-8327F325D399}" srcOrd="1" destOrd="3" presId="urn:microsoft.com/office/officeart/2005/8/layout/cycle4#1"/>
    <dgm:cxn modelId="{6685DC76-E3C4-4996-8AA1-6CA458E4B0F2}" type="presOf" srcId="{E74FD913-D4AB-41EE-9957-72B9358253DD}" destId="{9117AF22-6A8A-4693-AEF2-5C0BF576BF8A}" srcOrd="0" destOrd="0" presId="urn:microsoft.com/office/officeart/2005/8/layout/cycle4#1"/>
    <dgm:cxn modelId="{27E9980E-4234-4C95-91FE-B221A49EFE59}" type="presOf" srcId="{9D8C1F5F-7B71-40C4-B031-6C606D2B5E80}" destId="{3BF9313C-A792-4AA1-82EA-8327F325D399}" srcOrd="1" destOrd="2" presId="urn:microsoft.com/office/officeart/2005/8/layout/cycle4#1"/>
    <dgm:cxn modelId="{CA96111F-501B-4CE6-A591-1A03756F4D6C}" type="presOf" srcId="{915238E4-30E9-4A25-AE43-61F39446038C}" destId="{85E6CC6F-53B3-4286-B730-C06BA2127E34}" srcOrd="1" destOrd="4" presId="urn:microsoft.com/office/officeart/2005/8/layout/cycle4#1"/>
    <dgm:cxn modelId="{08AAE0F1-182D-4C65-9BD8-7211F912C9F9}" type="presOf" srcId="{80417FF9-A746-4D0D-A586-5193BAD013FA}" destId="{7A5BF27B-38FF-4BFF-AD0C-57E193545DB7}" srcOrd="0" destOrd="3" presId="urn:microsoft.com/office/officeart/2005/8/layout/cycle4#1"/>
    <dgm:cxn modelId="{1D97AB94-821C-422F-A274-B8EB19A411D7}" srcId="{84B736BC-B7EA-4E89-A54A-19E1AFE5C74D}" destId="{89A7F11E-57F9-4B07-A6F1-7AB492B43ECA}" srcOrd="4" destOrd="0" parTransId="{98913BE6-06DE-4470-BA1C-C6D91CA389D6}" sibTransId="{732D90EA-0128-4C73-BC84-2BE85DC312FD}"/>
    <dgm:cxn modelId="{C0F91BFE-ABC0-4872-B1C5-D45816889911}" type="presOf" srcId="{3588A241-F40B-453C-8ACB-FF9F0DECC5D0}" destId="{13C06F1C-F003-4CE4-8AD3-7F0AB32C2647}" srcOrd="0" destOrd="0" presId="urn:microsoft.com/office/officeart/2005/8/layout/cycle4#1"/>
    <dgm:cxn modelId="{751F2C08-274A-4B2E-BFCF-47FD406E87F4}" srcId="{3588A241-F40B-453C-8ACB-FF9F0DECC5D0}" destId="{80417FF9-A746-4D0D-A586-5193BAD013FA}" srcOrd="3" destOrd="0" parTransId="{B1CA89F7-D1C7-4558-BE81-71430B14D50C}" sibTransId="{8E44AF3B-0E61-4BC3-B992-19FC58079DEF}"/>
    <dgm:cxn modelId="{17ADC502-3E53-4A49-82FF-975790743E2D}" type="presOf" srcId="{36BED318-0018-4DB9-8F9A-45FF7D3FE54C}" destId="{85E6CC6F-53B3-4286-B730-C06BA2127E34}" srcOrd="1" destOrd="5" presId="urn:microsoft.com/office/officeart/2005/8/layout/cycle4#1"/>
    <dgm:cxn modelId="{E969B9FF-CF5B-495F-8A1B-9B5C8E569C38}" srcId="{801407AB-5068-4394-8A8D-ABE2E5E32641}" destId="{B94EDAD1-66C2-4A7A-89E8-D575A2493CD8}" srcOrd="2" destOrd="0" parTransId="{6F654501-0D8F-4CE6-98FB-3A52B0F7D6A0}" sibTransId="{A6BF1182-B6FA-4398-A837-042F3980F952}"/>
    <dgm:cxn modelId="{4F1F08A6-9238-4751-9F3D-B336FA5A325D}" type="presOf" srcId="{77657CCC-AF66-4FE6-AFF4-99062056ACA9}" destId="{90EC627C-0512-41E9-A334-3BEAAD5B2453}" srcOrd="0" destOrd="2" presId="urn:microsoft.com/office/officeart/2005/8/layout/cycle4#1"/>
    <dgm:cxn modelId="{9E6FBAEF-2BC5-4969-82BA-B581E5FFCC58}" type="presOf" srcId="{CD1DE556-3882-4224-888F-6552FF0E809A}" destId="{90EC627C-0512-41E9-A334-3BEAAD5B2453}" srcOrd="0" destOrd="1" presId="urn:microsoft.com/office/officeart/2005/8/layout/cycle4#1"/>
    <dgm:cxn modelId="{5CF9A8F4-BB28-4116-A677-74706A120539}" type="presOf" srcId="{9D8C1F5F-7B71-40C4-B031-6C606D2B5E80}" destId="{F81DFC76-D5AC-40D4-8F0B-DCE265563DF6}" srcOrd="0" destOrd="2" presId="urn:microsoft.com/office/officeart/2005/8/layout/cycle4#1"/>
    <dgm:cxn modelId="{2488BFDF-C06D-4257-B063-FEE0746CDFF9}" type="presOf" srcId="{89A7F11E-57F9-4B07-A6F1-7AB492B43ECA}" destId="{3BF9313C-A792-4AA1-82EA-8327F325D399}" srcOrd="1" destOrd="4" presId="urn:microsoft.com/office/officeart/2005/8/layout/cycle4#1"/>
    <dgm:cxn modelId="{F4F57DCB-529F-42A2-B27B-7E016154AE9D}" type="presOf" srcId="{77657CCC-AF66-4FE6-AFF4-99062056ACA9}" destId="{9547DB15-2388-459A-8A13-13A5979D3DD0}" srcOrd="1" destOrd="2" presId="urn:microsoft.com/office/officeart/2005/8/layout/cycle4#1"/>
    <dgm:cxn modelId="{D200EA0F-8263-4B50-AB4C-4E17F7B8DD97}" type="presOf" srcId="{35C69DDB-1450-43D0-B549-97F93CD06D1E}" destId="{CB3D9101-7A44-4B24-B671-2EE66873B5FB}" srcOrd="1" destOrd="3" presId="urn:microsoft.com/office/officeart/2005/8/layout/cycle4#1"/>
    <dgm:cxn modelId="{F3D0A061-561F-4564-995C-66C33D01AD3A}" srcId="{3588A241-F40B-453C-8ACB-FF9F0DECC5D0}" destId="{915238E4-30E9-4A25-AE43-61F39446038C}" srcOrd="4" destOrd="0" parTransId="{96D383AF-49CD-4537-A8B4-44C7946C2FCF}" sibTransId="{FD827BC6-45D8-46AE-B8D5-7FF2DB9D66FA}"/>
    <dgm:cxn modelId="{DA156B15-3DD7-4452-BE85-27D0524CC534}" srcId="{801407AB-5068-4394-8A8D-ABE2E5E32641}" destId="{ACDD3177-640F-4303-BBB3-B66C8C02B8C8}" srcOrd="1" destOrd="0" parTransId="{BF13B3B5-2869-4EA5-9247-D9047E6DBF48}" sibTransId="{6F994899-23F5-4E36-AD34-B5A849C75B61}"/>
    <dgm:cxn modelId="{D909B712-E16F-4748-A99E-110A585B6CE7}" type="presOf" srcId="{ACDD3177-640F-4303-BBB3-B66C8C02B8C8}" destId="{7F65BB0E-462B-41CA-8459-85B40CBF6431}" srcOrd="0" destOrd="1" presId="urn:microsoft.com/office/officeart/2005/8/layout/cycle4#1"/>
    <dgm:cxn modelId="{0B1F0077-BF2D-4DEA-A781-494C73E0171B}" type="presOf" srcId="{176D920E-7108-44B4-8134-CEBD62FB6579}" destId="{3BF9313C-A792-4AA1-82EA-8327F325D399}" srcOrd="1" destOrd="1" presId="urn:microsoft.com/office/officeart/2005/8/layout/cycle4#1"/>
    <dgm:cxn modelId="{D2285FB8-99E6-4B17-AA2B-A98D9C9B5396}" type="presOf" srcId="{176D920E-7108-44B4-8134-CEBD62FB6579}" destId="{F81DFC76-D5AC-40D4-8F0B-DCE265563DF6}" srcOrd="0" destOrd="1" presId="urn:microsoft.com/office/officeart/2005/8/layout/cycle4#1"/>
    <dgm:cxn modelId="{2B9CEC6E-E45A-47D2-8188-D49FC9582E22}" type="presOf" srcId="{801407AB-5068-4394-8A8D-ABE2E5E32641}" destId="{B4B5A19F-8A3D-4C18-B23B-BAC3E90D69FB}" srcOrd="0" destOrd="0" presId="urn:microsoft.com/office/officeart/2005/8/layout/cycle4#1"/>
    <dgm:cxn modelId="{0CB39E76-B581-4901-80E3-093C33672247}" type="presOf" srcId="{8CF3C547-0B44-4B02-8535-86F2DA63F3BB}" destId="{7A5BF27B-38FF-4BFF-AD0C-57E193545DB7}" srcOrd="0" destOrd="6" presId="urn:microsoft.com/office/officeart/2005/8/layout/cycle4#1"/>
    <dgm:cxn modelId="{C5FEFD1B-0BFD-45B2-9549-BDAE88C38868}" srcId="{E74FD913-D4AB-41EE-9957-72B9358253DD}" destId="{77657CCC-AF66-4FE6-AFF4-99062056ACA9}" srcOrd="2" destOrd="0" parTransId="{E8264948-4357-446F-9569-A065ABBB5DE7}" sibTransId="{09A20CF0-0DBF-480F-84A9-FEF703FFBE56}"/>
    <dgm:cxn modelId="{0B24770C-F983-49F5-95B8-5A0C9A558630}" type="presOf" srcId="{ACDD3177-640F-4303-BBB3-B66C8C02B8C8}" destId="{CB3D9101-7A44-4B24-B671-2EE66873B5FB}" srcOrd="1" destOrd="1" presId="urn:microsoft.com/office/officeart/2005/8/layout/cycle4#1"/>
    <dgm:cxn modelId="{B333E388-A6D5-40DF-AAF1-C8A0A0F53173}" srcId="{3588A241-F40B-453C-8ACB-FF9F0DECC5D0}" destId="{36BED318-0018-4DB9-8F9A-45FF7D3FE54C}" srcOrd="5" destOrd="0" parTransId="{3FA99360-A3D4-4879-8580-801A1B99DFCF}" sibTransId="{E2EB09C4-FD66-47C7-BF8F-295061539388}"/>
    <dgm:cxn modelId="{82A56914-D39F-44F7-A98A-60EA2057EB29}" type="presOf" srcId="{9EA34BC1-9A00-4F9E-B8BF-B3730AEAA1F8}" destId="{90EC627C-0512-41E9-A334-3BEAAD5B2453}" srcOrd="0" destOrd="4" presId="urn:microsoft.com/office/officeart/2005/8/layout/cycle4#1"/>
    <dgm:cxn modelId="{741BC25E-A06B-49E3-B32B-55CC9F1CE001}" type="presOf" srcId="{89A7F11E-57F9-4B07-A6F1-7AB492B43ECA}" destId="{F81DFC76-D5AC-40D4-8F0B-DCE265563DF6}" srcOrd="0" destOrd="4" presId="urn:microsoft.com/office/officeart/2005/8/layout/cycle4#1"/>
    <dgm:cxn modelId="{BEA0ACD2-2411-48A8-A5CE-7D67EA1787E1}" type="presOf" srcId="{9952AE87-9F10-48AC-81FA-38E477986598}" destId="{3BF9313C-A792-4AA1-82EA-8327F325D399}" srcOrd="1" destOrd="0" presId="urn:microsoft.com/office/officeart/2005/8/layout/cycle4#1"/>
    <dgm:cxn modelId="{9290145B-2DDE-4CD1-B93A-F8FB6D5AAF1D}" type="presOf" srcId="{6258313D-0AD1-46F6-BD94-E146FFB23AEA}" destId="{85E6CC6F-53B3-4286-B730-C06BA2127E34}" srcOrd="1" destOrd="7" presId="urn:microsoft.com/office/officeart/2005/8/layout/cycle4#1"/>
    <dgm:cxn modelId="{DB266354-9DEB-4C3E-96EB-440AD769E82F}" type="presOf" srcId="{80417FF9-A746-4D0D-A586-5193BAD013FA}" destId="{85E6CC6F-53B3-4286-B730-C06BA2127E34}" srcOrd="1" destOrd="3" presId="urn:microsoft.com/office/officeart/2005/8/layout/cycle4#1"/>
    <dgm:cxn modelId="{9BBCC882-2E9B-458B-833B-A9AED4C8623F}" type="presOf" srcId="{2DD83456-41F2-4069-8E5B-77476BE7DE38}" destId="{7A5BF27B-38FF-4BFF-AD0C-57E193545DB7}" srcOrd="0" destOrd="2" presId="urn:microsoft.com/office/officeart/2005/8/layout/cycle4#1"/>
    <dgm:cxn modelId="{64A83829-608B-4F9C-A651-38F13A4EF235}" srcId="{801407AB-5068-4394-8A8D-ABE2E5E32641}" destId="{DE6C93AD-68B8-4565-BCCE-C55CC9B896EF}" srcOrd="0" destOrd="0" parTransId="{CCA5F008-315A-49D4-A451-D3BF977ACF01}" sibTransId="{225F33BC-A305-4380-A897-9266ABA7B4B3}"/>
    <dgm:cxn modelId="{3A05DE88-AB1C-4CF2-8612-950F966E844F}" type="presOf" srcId="{9E49AD01-958D-4BBE-A580-6F6ED3502CA7}" destId="{3BF9313C-A792-4AA1-82EA-8327F325D399}" srcOrd="1" destOrd="5" presId="urn:microsoft.com/office/officeart/2005/8/layout/cycle4#1"/>
    <dgm:cxn modelId="{D09C158E-0B1D-4737-A5EF-6EDAFEA57AFD}" srcId="{E03AE40F-2AE3-4E25-B0D3-5049BB9EDAC6}" destId="{84B736BC-B7EA-4E89-A54A-19E1AFE5C74D}" srcOrd="3" destOrd="0" parTransId="{5498BCDA-BA0B-43F6-8D95-256CA3AE27B2}" sibTransId="{A74D248A-C57B-4522-867D-8F60964F0F18}"/>
    <dgm:cxn modelId="{F7648A82-8BE8-4381-884F-326B82F85595}" type="presOf" srcId="{B94EDAD1-66C2-4A7A-89E8-D575A2493CD8}" destId="{7F65BB0E-462B-41CA-8459-85B40CBF6431}" srcOrd="0" destOrd="2" presId="urn:microsoft.com/office/officeart/2005/8/layout/cycle4#1"/>
    <dgm:cxn modelId="{657FE4E2-BDFD-4888-B96E-91A0ED6E35AB}" srcId="{84B736BC-B7EA-4E89-A54A-19E1AFE5C74D}" destId="{9D8C1F5F-7B71-40C4-B031-6C606D2B5E80}" srcOrd="2" destOrd="0" parTransId="{A6851D55-A383-4BF6-B448-69DF11B2FEFE}" sibTransId="{06E0F122-0E13-498F-81A9-DA9CEAE89FDA}"/>
    <dgm:cxn modelId="{291E9E2D-2934-44D4-B1B6-2BB267D93A8A}" srcId="{E03AE40F-2AE3-4E25-B0D3-5049BB9EDAC6}" destId="{801407AB-5068-4394-8A8D-ABE2E5E32641}" srcOrd="0" destOrd="0" parTransId="{66CB3AA6-1AA5-431E-AD6F-1070CC844703}" sibTransId="{30079EEE-3888-4716-80D7-D27280AD64EA}"/>
    <dgm:cxn modelId="{9C614101-5EE2-429D-87F6-363CFB785C6B}" type="presOf" srcId="{CD1DE556-3882-4224-888F-6552FF0E809A}" destId="{9547DB15-2388-459A-8A13-13A5979D3DD0}" srcOrd="1" destOrd="1" presId="urn:microsoft.com/office/officeart/2005/8/layout/cycle4#1"/>
    <dgm:cxn modelId="{AABF0951-E28A-4AB5-A44B-8DD0930D126E}" type="presOf" srcId="{9952AE87-9F10-48AC-81FA-38E477986598}" destId="{F81DFC76-D5AC-40D4-8F0B-DCE265563DF6}" srcOrd="0" destOrd="0" presId="urn:microsoft.com/office/officeart/2005/8/layout/cycle4#1"/>
    <dgm:cxn modelId="{A088ABAC-062E-4845-95C4-4E0C27447789}" type="presOf" srcId="{6BFA8226-C999-417F-B10C-230352BEC29B}" destId="{F81DFC76-D5AC-40D4-8F0B-DCE265563DF6}" srcOrd="0" destOrd="3" presId="urn:microsoft.com/office/officeart/2005/8/layout/cycle4#1"/>
    <dgm:cxn modelId="{85AAC89A-1C8C-4AF8-AE29-D3FCF8DB4A0B}" type="presOf" srcId="{91EB3FB1-735A-47DE-B684-8B80316E2539}" destId="{90EC627C-0512-41E9-A334-3BEAAD5B2453}" srcOrd="0" destOrd="3" presId="urn:microsoft.com/office/officeart/2005/8/layout/cycle4#1"/>
    <dgm:cxn modelId="{36CB885B-90EC-49F7-90E8-A982632DF199}" type="presOf" srcId="{9E49AD01-958D-4BBE-A580-6F6ED3502CA7}" destId="{F81DFC76-D5AC-40D4-8F0B-DCE265563DF6}" srcOrd="0" destOrd="5" presId="urn:microsoft.com/office/officeart/2005/8/layout/cycle4#1"/>
    <dgm:cxn modelId="{34D83733-ABB8-41D7-8FA9-03921DEF2258}" srcId="{E74FD913-D4AB-41EE-9957-72B9358253DD}" destId="{91EB3FB1-735A-47DE-B684-8B80316E2539}" srcOrd="3" destOrd="0" parTransId="{B4A823FC-6281-47C9-B06F-E500F15DBEEC}" sibTransId="{0219731E-8003-4CF5-A00A-8223F6C1767C}"/>
    <dgm:cxn modelId="{06FDF60F-4832-4392-92B8-050F4517372E}" type="presParOf" srcId="{DD0DCB4A-3498-4B69-88DC-6D6B4B342C5B}" destId="{373C7770-C89A-4AA4-AD64-62217CD7A151}" srcOrd="0" destOrd="0" presId="urn:microsoft.com/office/officeart/2005/8/layout/cycle4#1"/>
    <dgm:cxn modelId="{2C591298-5589-4172-8FC7-45DB7E0C0C1C}" type="presParOf" srcId="{373C7770-C89A-4AA4-AD64-62217CD7A151}" destId="{F3DBCE46-B23E-4D28-9192-BF0CE9F15334}" srcOrd="0" destOrd="0" presId="urn:microsoft.com/office/officeart/2005/8/layout/cycle4#1"/>
    <dgm:cxn modelId="{DDD210E0-44C5-480D-B79E-355B8349A078}" type="presParOf" srcId="{F3DBCE46-B23E-4D28-9192-BF0CE9F15334}" destId="{7F65BB0E-462B-41CA-8459-85B40CBF6431}" srcOrd="0" destOrd="0" presId="urn:microsoft.com/office/officeart/2005/8/layout/cycle4#1"/>
    <dgm:cxn modelId="{FB29D1A2-8C7E-4794-BFC6-EA72D4471626}" type="presParOf" srcId="{F3DBCE46-B23E-4D28-9192-BF0CE9F15334}" destId="{CB3D9101-7A44-4B24-B671-2EE66873B5FB}" srcOrd="1" destOrd="0" presId="urn:microsoft.com/office/officeart/2005/8/layout/cycle4#1"/>
    <dgm:cxn modelId="{B2BC4B30-FAD6-4120-8687-F16BDC7D0368}" type="presParOf" srcId="{373C7770-C89A-4AA4-AD64-62217CD7A151}" destId="{9494DCDA-D847-444C-9479-51A6DE33B0CF}" srcOrd="1" destOrd="0" presId="urn:microsoft.com/office/officeart/2005/8/layout/cycle4#1"/>
    <dgm:cxn modelId="{EF902F9B-4B16-460C-BA2E-CACEDDAA2437}" type="presParOf" srcId="{9494DCDA-D847-444C-9479-51A6DE33B0CF}" destId="{90EC627C-0512-41E9-A334-3BEAAD5B2453}" srcOrd="0" destOrd="0" presId="urn:microsoft.com/office/officeart/2005/8/layout/cycle4#1"/>
    <dgm:cxn modelId="{1213D81F-28DB-45D7-B752-CC079DB9FF3C}" type="presParOf" srcId="{9494DCDA-D847-444C-9479-51A6DE33B0CF}" destId="{9547DB15-2388-459A-8A13-13A5979D3DD0}" srcOrd="1" destOrd="0" presId="urn:microsoft.com/office/officeart/2005/8/layout/cycle4#1"/>
    <dgm:cxn modelId="{FB292F3C-3835-4BC3-AE31-9A37AA3E8676}" type="presParOf" srcId="{373C7770-C89A-4AA4-AD64-62217CD7A151}" destId="{1D4D5133-76F7-4041-8A4F-CE5FBBBDB08D}" srcOrd="2" destOrd="0" presId="urn:microsoft.com/office/officeart/2005/8/layout/cycle4#1"/>
    <dgm:cxn modelId="{1523E423-A100-4A3D-ACB6-4DD9EEC5F8B5}" type="presParOf" srcId="{1D4D5133-76F7-4041-8A4F-CE5FBBBDB08D}" destId="{7A5BF27B-38FF-4BFF-AD0C-57E193545DB7}" srcOrd="0" destOrd="0" presId="urn:microsoft.com/office/officeart/2005/8/layout/cycle4#1"/>
    <dgm:cxn modelId="{F1A5DD46-B2F7-4D6F-815A-47210369C6F5}" type="presParOf" srcId="{1D4D5133-76F7-4041-8A4F-CE5FBBBDB08D}" destId="{85E6CC6F-53B3-4286-B730-C06BA2127E34}" srcOrd="1" destOrd="0" presId="urn:microsoft.com/office/officeart/2005/8/layout/cycle4#1"/>
    <dgm:cxn modelId="{515BC32F-03C9-47A1-BE45-0F918ACFF152}" type="presParOf" srcId="{373C7770-C89A-4AA4-AD64-62217CD7A151}" destId="{5924A111-F495-4DFD-B858-DC42F8D0920C}" srcOrd="3" destOrd="0" presId="urn:microsoft.com/office/officeart/2005/8/layout/cycle4#1"/>
    <dgm:cxn modelId="{4EB1539C-0C47-412F-A036-E4B652054405}" type="presParOf" srcId="{5924A111-F495-4DFD-B858-DC42F8D0920C}" destId="{F81DFC76-D5AC-40D4-8F0B-DCE265563DF6}" srcOrd="0" destOrd="0" presId="urn:microsoft.com/office/officeart/2005/8/layout/cycle4#1"/>
    <dgm:cxn modelId="{C1564937-7E76-4790-A8BA-668560C679A0}" type="presParOf" srcId="{5924A111-F495-4DFD-B858-DC42F8D0920C}" destId="{3BF9313C-A792-4AA1-82EA-8327F325D399}" srcOrd="1" destOrd="0" presId="urn:microsoft.com/office/officeart/2005/8/layout/cycle4#1"/>
    <dgm:cxn modelId="{45663EBE-9964-4DFB-AAC2-F0F63F4B0421}" type="presParOf" srcId="{373C7770-C89A-4AA4-AD64-62217CD7A151}" destId="{A0D33C37-0539-40BC-B615-B804B1D4290C}" srcOrd="4" destOrd="0" presId="urn:microsoft.com/office/officeart/2005/8/layout/cycle4#1"/>
    <dgm:cxn modelId="{4E075594-48A5-4C18-B0CE-A17195F5DE12}" type="presParOf" srcId="{DD0DCB4A-3498-4B69-88DC-6D6B4B342C5B}" destId="{3CD47671-1A2E-4239-AFDE-F5F54E49BFC8}" srcOrd="1" destOrd="0" presId="urn:microsoft.com/office/officeart/2005/8/layout/cycle4#1"/>
    <dgm:cxn modelId="{6A87F768-04D9-47A3-8B32-11E53BDFF6B4}" type="presParOf" srcId="{3CD47671-1A2E-4239-AFDE-F5F54E49BFC8}" destId="{B4B5A19F-8A3D-4C18-B23B-BAC3E90D69FB}" srcOrd="0" destOrd="0" presId="urn:microsoft.com/office/officeart/2005/8/layout/cycle4#1"/>
    <dgm:cxn modelId="{92148342-7D5F-47DF-B4C8-7E744BC2C794}" type="presParOf" srcId="{3CD47671-1A2E-4239-AFDE-F5F54E49BFC8}" destId="{9117AF22-6A8A-4693-AEF2-5C0BF576BF8A}" srcOrd="1" destOrd="0" presId="urn:microsoft.com/office/officeart/2005/8/layout/cycle4#1"/>
    <dgm:cxn modelId="{A936A993-33E0-443C-9B45-13F81E2719FA}" type="presParOf" srcId="{3CD47671-1A2E-4239-AFDE-F5F54E49BFC8}" destId="{13C06F1C-F003-4CE4-8AD3-7F0AB32C2647}" srcOrd="2" destOrd="0" presId="urn:microsoft.com/office/officeart/2005/8/layout/cycle4#1"/>
    <dgm:cxn modelId="{2E6A897F-DA08-44E6-9081-2E4E8A258C45}" type="presParOf" srcId="{3CD47671-1A2E-4239-AFDE-F5F54E49BFC8}" destId="{8E58B3C7-88C4-44A1-A66E-54EFC0181C64}" srcOrd="3" destOrd="0" presId="urn:microsoft.com/office/officeart/2005/8/layout/cycle4#1"/>
    <dgm:cxn modelId="{6AFE42EB-AB5C-40C8-B5EF-7180B2D9561D}" type="presParOf" srcId="{3CD47671-1A2E-4239-AFDE-F5F54E49BFC8}" destId="{6292D5C4-C801-462F-9B81-9DDE692924C3}" srcOrd="4" destOrd="0" presId="urn:microsoft.com/office/officeart/2005/8/layout/cycle4#1"/>
    <dgm:cxn modelId="{6CD9F29D-DC85-40C4-AD3F-05D5397BF109}" type="presParOf" srcId="{DD0DCB4A-3498-4B69-88DC-6D6B4B342C5B}" destId="{1930BCAA-1C7B-424E-9211-5EA31E1D2E48}" srcOrd="2" destOrd="0" presId="urn:microsoft.com/office/officeart/2005/8/layout/cycle4#1"/>
    <dgm:cxn modelId="{B0480D95-9A4C-4A3C-9E80-1AAA13C3AC5C}" type="presParOf" srcId="{DD0DCB4A-3498-4B69-88DC-6D6B4B342C5B}" destId="{EA390106-1E61-417E-9499-7B455F31D1A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8274A0-D2B8-4314-8C7A-2242067A8887}" type="doc">
      <dgm:prSet loTypeId="urn:microsoft.com/office/officeart/2005/8/layout/h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PT"/>
        </a:p>
      </dgm:t>
    </dgm:pt>
    <dgm:pt modelId="{46984314-7C7E-4AD2-AF77-C0530E229A3B}">
      <dgm:prSet phldrT="[Texto]" custT="1"/>
      <dgm:spPr/>
      <dgm:t>
        <a:bodyPr/>
        <a:lstStyle/>
        <a:p>
          <a:r>
            <a:rPr lang="pt-PT" sz="1800" noProof="0" dirty="0" smtClean="0"/>
            <a:t>Durante o programa de formação</a:t>
          </a:r>
          <a:endParaRPr lang="pt-PT" sz="1800" noProof="0" dirty="0"/>
        </a:p>
      </dgm:t>
    </dgm:pt>
    <dgm:pt modelId="{ABAD2CCA-D5F2-44B9-8BE9-4B7180A9D6C8}" type="parTrans" cxnId="{E9B8E470-93A4-4559-AB61-7463699A2048}">
      <dgm:prSet/>
      <dgm:spPr/>
      <dgm:t>
        <a:bodyPr/>
        <a:lstStyle/>
        <a:p>
          <a:endParaRPr lang="pt-PT"/>
        </a:p>
      </dgm:t>
    </dgm:pt>
    <dgm:pt modelId="{48EA609E-5DFB-4029-A9A7-86E5CF469F5E}" type="sibTrans" cxnId="{E9B8E470-93A4-4559-AB61-7463699A2048}">
      <dgm:prSet/>
      <dgm:spPr/>
      <dgm:t>
        <a:bodyPr/>
        <a:lstStyle/>
        <a:p>
          <a:endParaRPr lang="pt-PT"/>
        </a:p>
      </dgm:t>
    </dgm:pt>
    <dgm:pt modelId="{DC138346-BAB1-47A2-815D-89B2D1E4E1B2}">
      <dgm:prSet phldrT="[Texto]" custT="1"/>
      <dgm:spPr/>
      <dgm:t>
        <a:bodyPr/>
        <a:lstStyle/>
        <a:p>
          <a:r>
            <a:rPr lang="pt-PT" sz="1800" noProof="0" smtClean="0"/>
            <a:t>Portefólio Profissional</a:t>
          </a:r>
          <a:endParaRPr lang="pt-PT" sz="1800" noProof="0"/>
        </a:p>
      </dgm:t>
    </dgm:pt>
    <dgm:pt modelId="{22C6C0DC-12A8-40EC-9065-5EAA0F1FCCE8}" type="parTrans" cxnId="{117EDF4C-755D-4C1A-AAA2-C1660D43D70B}">
      <dgm:prSet/>
      <dgm:spPr/>
      <dgm:t>
        <a:bodyPr/>
        <a:lstStyle/>
        <a:p>
          <a:endParaRPr lang="pt-PT"/>
        </a:p>
      </dgm:t>
    </dgm:pt>
    <dgm:pt modelId="{ABAE9B90-668E-44F5-BF30-2F8A6D72C148}" type="sibTrans" cxnId="{117EDF4C-755D-4C1A-AAA2-C1660D43D70B}">
      <dgm:prSet/>
      <dgm:spPr/>
      <dgm:t>
        <a:bodyPr/>
        <a:lstStyle/>
        <a:p>
          <a:endParaRPr lang="pt-PT"/>
        </a:p>
      </dgm:t>
    </dgm:pt>
    <dgm:pt modelId="{CF2B9148-8D57-4B9D-BA3B-703ED753836E}">
      <dgm:prSet phldrT="[Texto]" custT="1"/>
      <dgm:spPr/>
      <dgm:t>
        <a:bodyPr/>
        <a:lstStyle/>
        <a:p>
          <a:r>
            <a:rPr lang="pt-PT" sz="1800" noProof="0" smtClean="0"/>
            <a:t>Plataforma europeia </a:t>
          </a:r>
          <a:r>
            <a:rPr lang="pt-PT" sz="1800" i="1" noProof="0" smtClean="0"/>
            <a:t>Galanet</a:t>
          </a:r>
          <a:endParaRPr lang="pt-PT" sz="1800" noProof="0"/>
        </a:p>
      </dgm:t>
    </dgm:pt>
    <dgm:pt modelId="{C322584E-07F9-4840-87F5-93D73EFF2710}" type="parTrans" cxnId="{2799BA58-8F6F-4490-B663-8A798B1D8729}">
      <dgm:prSet/>
      <dgm:spPr/>
      <dgm:t>
        <a:bodyPr/>
        <a:lstStyle/>
        <a:p>
          <a:endParaRPr lang="pt-PT"/>
        </a:p>
      </dgm:t>
    </dgm:pt>
    <dgm:pt modelId="{C0E077E9-EB72-408A-AC3F-E9A7230E66BB}" type="sibTrans" cxnId="{2799BA58-8F6F-4490-B663-8A798B1D8729}">
      <dgm:prSet/>
      <dgm:spPr/>
      <dgm:t>
        <a:bodyPr/>
        <a:lstStyle/>
        <a:p>
          <a:endParaRPr lang="pt-PT"/>
        </a:p>
      </dgm:t>
    </dgm:pt>
    <dgm:pt modelId="{C215ECC1-B089-4D79-A053-2670F8F6E916}">
      <dgm:prSet phldrT="[Texto]" custT="1"/>
      <dgm:spPr/>
      <dgm:t>
        <a:bodyPr/>
        <a:lstStyle/>
        <a:p>
          <a:r>
            <a:rPr lang="pt-PT" sz="1800" noProof="0" smtClean="0"/>
            <a:t>Após o programa de formação</a:t>
          </a:r>
          <a:endParaRPr lang="pt-PT" sz="1800" noProof="0"/>
        </a:p>
      </dgm:t>
    </dgm:pt>
    <dgm:pt modelId="{8B18D50D-C9DF-4515-8DEE-E64FD6F9196F}" type="parTrans" cxnId="{91079BB0-4981-4F9D-8184-204EF367AD5B}">
      <dgm:prSet/>
      <dgm:spPr/>
      <dgm:t>
        <a:bodyPr/>
        <a:lstStyle/>
        <a:p>
          <a:endParaRPr lang="pt-PT"/>
        </a:p>
      </dgm:t>
    </dgm:pt>
    <dgm:pt modelId="{83488231-16F4-46D1-8821-852120F60164}" type="sibTrans" cxnId="{91079BB0-4981-4F9D-8184-204EF367AD5B}">
      <dgm:prSet/>
      <dgm:spPr/>
      <dgm:t>
        <a:bodyPr/>
        <a:lstStyle/>
        <a:p>
          <a:endParaRPr lang="pt-PT"/>
        </a:p>
      </dgm:t>
    </dgm:pt>
    <dgm:pt modelId="{4D2D9769-9CF6-40DF-8179-0377420F1D97}">
      <dgm:prSet phldrT="[Texto]" custT="1"/>
      <dgm:spPr/>
      <dgm:t>
        <a:bodyPr/>
        <a:lstStyle/>
        <a:p>
          <a:r>
            <a:rPr lang="pt-PT" sz="1800" noProof="0" dirty="0" smtClean="0"/>
            <a:t>Diário do Investigador</a:t>
          </a:r>
          <a:endParaRPr lang="pt-PT" sz="1800" noProof="0" dirty="0"/>
        </a:p>
      </dgm:t>
    </dgm:pt>
    <dgm:pt modelId="{FA12D906-8828-494C-8923-C97CE199936B}" type="parTrans" cxnId="{CBFABF6B-DDD2-4733-B4ED-7DD5CAD52CE3}">
      <dgm:prSet/>
      <dgm:spPr/>
      <dgm:t>
        <a:bodyPr/>
        <a:lstStyle/>
        <a:p>
          <a:endParaRPr lang="pt-PT"/>
        </a:p>
      </dgm:t>
    </dgm:pt>
    <dgm:pt modelId="{C9F9A0C7-6038-4562-8D4A-8A5A9D25BBBA}" type="sibTrans" cxnId="{CBFABF6B-DDD2-4733-B4ED-7DD5CAD52CE3}">
      <dgm:prSet/>
      <dgm:spPr/>
      <dgm:t>
        <a:bodyPr/>
        <a:lstStyle/>
        <a:p>
          <a:endParaRPr lang="pt-PT"/>
        </a:p>
      </dgm:t>
    </dgm:pt>
    <dgm:pt modelId="{E070C706-89A3-4086-B405-1CD9939F1156}">
      <dgm:prSet phldrT="[Texto]" custT="1"/>
      <dgm:spPr/>
      <dgm:t>
        <a:bodyPr/>
        <a:lstStyle/>
        <a:p>
          <a:r>
            <a:rPr lang="pt-PT" sz="1800" noProof="0" smtClean="0"/>
            <a:t>Entrevistas narrativas e de confrontação</a:t>
          </a:r>
          <a:endParaRPr lang="pt-PT" sz="1800" noProof="0"/>
        </a:p>
      </dgm:t>
    </dgm:pt>
    <dgm:pt modelId="{0228EE57-E4EB-4F62-B3B5-4000184D011A}" type="sibTrans" cxnId="{369B8B44-1883-4F94-9105-DFB30BC2533B}">
      <dgm:prSet/>
      <dgm:spPr/>
      <dgm:t>
        <a:bodyPr/>
        <a:lstStyle/>
        <a:p>
          <a:endParaRPr lang="pt-PT"/>
        </a:p>
      </dgm:t>
    </dgm:pt>
    <dgm:pt modelId="{1EF2093A-4938-41BF-9E01-F4C71AB64354}" type="parTrans" cxnId="{369B8B44-1883-4F94-9105-DFB30BC2533B}">
      <dgm:prSet/>
      <dgm:spPr/>
      <dgm:t>
        <a:bodyPr/>
        <a:lstStyle/>
        <a:p>
          <a:endParaRPr lang="pt-PT"/>
        </a:p>
      </dgm:t>
    </dgm:pt>
    <dgm:pt modelId="{9DF080FA-45AC-4EF0-A1D4-34EF6B388E71}" type="pres">
      <dgm:prSet presAssocID="{288274A0-D2B8-4314-8C7A-2242067A88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1B5F85A-D6C8-496C-93DB-B648880060BF}" type="pres">
      <dgm:prSet presAssocID="{288274A0-D2B8-4314-8C7A-2242067A8887}" presName="tSp" presStyleCnt="0"/>
      <dgm:spPr/>
      <dgm:t>
        <a:bodyPr/>
        <a:lstStyle/>
        <a:p>
          <a:endParaRPr lang="pt-PT"/>
        </a:p>
      </dgm:t>
    </dgm:pt>
    <dgm:pt modelId="{89DE5705-7177-43EF-BB54-F0B67BA55169}" type="pres">
      <dgm:prSet presAssocID="{288274A0-D2B8-4314-8C7A-2242067A8887}" presName="bSp" presStyleCnt="0"/>
      <dgm:spPr/>
      <dgm:t>
        <a:bodyPr/>
        <a:lstStyle/>
        <a:p>
          <a:endParaRPr lang="pt-PT"/>
        </a:p>
      </dgm:t>
    </dgm:pt>
    <dgm:pt modelId="{E074E911-2BC7-4D73-93A9-E9F71D5FAD3D}" type="pres">
      <dgm:prSet presAssocID="{288274A0-D2B8-4314-8C7A-2242067A8887}" presName="process" presStyleCnt="0"/>
      <dgm:spPr/>
      <dgm:t>
        <a:bodyPr/>
        <a:lstStyle/>
        <a:p>
          <a:endParaRPr lang="pt-PT"/>
        </a:p>
      </dgm:t>
    </dgm:pt>
    <dgm:pt modelId="{9820DA31-50C3-4211-9C51-2A61044E356D}" type="pres">
      <dgm:prSet presAssocID="{46984314-7C7E-4AD2-AF77-C0530E229A3B}" presName="composite1" presStyleCnt="0"/>
      <dgm:spPr/>
      <dgm:t>
        <a:bodyPr/>
        <a:lstStyle/>
        <a:p>
          <a:endParaRPr lang="pt-PT"/>
        </a:p>
      </dgm:t>
    </dgm:pt>
    <dgm:pt modelId="{6E6FFBC5-1311-4233-93EB-28F9DF00F261}" type="pres">
      <dgm:prSet presAssocID="{46984314-7C7E-4AD2-AF77-C0530E229A3B}" presName="dummyNode1" presStyleLbl="node1" presStyleIdx="0" presStyleCnt="2"/>
      <dgm:spPr/>
      <dgm:t>
        <a:bodyPr/>
        <a:lstStyle/>
        <a:p>
          <a:endParaRPr lang="pt-PT"/>
        </a:p>
      </dgm:t>
    </dgm:pt>
    <dgm:pt modelId="{6F33C6DB-1681-4468-A012-23FD10D22E1A}" type="pres">
      <dgm:prSet presAssocID="{46984314-7C7E-4AD2-AF77-C0530E229A3B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1229FB-936D-464F-8A35-A1FDF295073A}" type="pres">
      <dgm:prSet presAssocID="{46984314-7C7E-4AD2-AF77-C0530E229A3B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EDD03D0-2D6A-4DDE-81C1-974B57CA019B}" type="pres">
      <dgm:prSet presAssocID="{46984314-7C7E-4AD2-AF77-C0530E229A3B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38004D7-035D-495C-B744-31988EB72EF9}" type="pres">
      <dgm:prSet presAssocID="{46984314-7C7E-4AD2-AF77-C0530E229A3B}" presName="connSite1" presStyleCnt="0"/>
      <dgm:spPr/>
      <dgm:t>
        <a:bodyPr/>
        <a:lstStyle/>
        <a:p>
          <a:endParaRPr lang="pt-PT"/>
        </a:p>
      </dgm:t>
    </dgm:pt>
    <dgm:pt modelId="{9612F7C0-44C2-4E02-81E0-9B60C8748610}" type="pres">
      <dgm:prSet presAssocID="{48EA609E-5DFB-4029-A9A7-86E5CF469F5E}" presName="Name9" presStyleLbl="sibTrans2D1" presStyleIdx="0" presStyleCnt="1"/>
      <dgm:spPr/>
      <dgm:t>
        <a:bodyPr/>
        <a:lstStyle/>
        <a:p>
          <a:endParaRPr lang="pt-PT"/>
        </a:p>
      </dgm:t>
    </dgm:pt>
    <dgm:pt modelId="{A0EFCBD3-A78E-4A9B-8D7D-9326FBE51B86}" type="pres">
      <dgm:prSet presAssocID="{C215ECC1-B089-4D79-A053-2670F8F6E916}" presName="composite2" presStyleCnt="0"/>
      <dgm:spPr/>
      <dgm:t>
        <a:bodyPr/>
        <a:lstStyle/>
        <a:p>
          <a:endParaRPr lang="pt-PT"/>
        </a:p>
      </dgm:t>
    </dgm:pt>
    <dgm:pt modelId="{0C9416B7-521D-4F57-8709-089C387536AF}" type="pres">
      <dgm:prSet presAssocID="{C215ECC1-B089-4D79-A053-2670F8F6E916}" presName="dummyNode2" presStyleLbl="node1" presStyleIdx="0" presStyleCnt="2"/>
      <dgm:spPr/>
      <dgm:t>
        <a:bodyPr/>
        <a:lstStyle/>
        <a:p>
          <a:endParaRPr lang="pt-PT"/>
        </a:p>
      </dgm:t>
    </dgm:pt>
    <dgm:pt modelId="{92797F95-A5AE-4A54-8B21-A54970BD9D8B}" type="pres">
      <dgm:prSet presAssocID="{C215ECC1-B089-4D79-A053-2670F8F6E916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4DB0D77-5E5F-47C7-B768-C2EF55EE9656}" type="pres">
      <dgm:prSet presAssocID="{C215ECC1-B089-4D79-A053-2670F8F6E916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D2A1E3B-0AD5-4CF6-A1C6-75CF058091F1}" type="pres">
      <dgm:prSet presAssocID="{C215ECC1-B089-4D79-A053-2670F8F6E916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03CD547-CA60-4796-B74E-F651FEBE85B2}" type="pres">
      <dgm:prSet presAssocID="{C215ECC1-B089-4D79-A053-2670F8F6E916}" presName="connSite2" presStyleCnt="0"/>
      <dgm:spPr/>
      <dgm:t>
        <a:bodyPr/>
        <a:lstStyle/>
        <a:p>
          <a:endParaRPr lang="pt-PT"/>
        </a:p>
      </dgm:t>
    </dgm:pt>
  </dgm:ptLst>
  <dgm:cxnLst>
    <dgm:cxn modelId="{E9B8E470-93A4-4559-AB61-7463699A2048}" srcId="{288274A0-D2B8-4314-8C7A-2242067A8887}" destId="{46984314-7C7E-4AD2-AF77-C0530E229A3B}" srcOrd="0" destOrd="0" parTransId="{ABAD2CCA-D5F2-44B9-8BE9-4B7180A9D6C8}" sibTransId="{48EA609E-5DFB-4029-A9A7-86E5CF469F5E}"/>
    <dgm:cxn modelId="{E6B353E1-52F1-45FE-AAA9-D336870455E6}" type="presOf" srcId="{E070C706-89A3-4086-B405-1CD9939F1156}" destId="{92797F95-A5AE-4A54-8B21-A54970BD9D8B}" srcOrd="0" destOrd="1" presId="urn:microsoft.com/office/officeart/2005/8/layout/hProcess4"/>
    <dgm:cxn modelId="{CBFABF6B-DDD2-4733-B4ED-7DD5CAD52CE3}" srcId="{C215ECC1-B089-4D79-A053-2670F8F6E916}" destId="{4D2D9769-9CF6-40DF-8179-0377420F1D97}" srcOrd="0" destOrd="0" parTransId="{FA12D906-8828-494C-8923-C97CE199936B}" sibTransId="{C9F9A0C7-6038-4562-8D4A-8A5A9D25BBBA}"/>
    <dgm:cxn modelId="{117EDF4C-755D-4C1A-AAA2-C1660D43D70B}" srcId="{46984314-7C7E-4AD2-AF77-C0530E229A3B}" destId="{DC138346-BAB1-47A2-815D-89B2D1E4E1B2}" srcOrd="0" destOrd="0" parTransId="{22C6C0DC-12A8-40EC-9065-5EAA0F1FCCE8}" sibTransId="{ABAE9B90-668E-44F5-BF30-2F8A6D72C148}"/>
    <dgm:cxn modelId="{9443FB55-2348-4D92-AEBD-C4ABBE37738B}" type="presOf" srcId="{4D2D9769-9CF6-40DF-8179-0377420F1D97}" destId="{92797F95-A5AE-4A54-8B21-A54970BD9D8B}" srcOrd="0" destOrd="0" presId="urn:microsoft.com/office/officeart/2005/8/layout/hProcess4"/>
    <dgm:cxn modelId="{962D2678-134E-4B22-8CD6-8012F4366839}" type="presOf" srcId="{CF2B9148-8D57-4B9D-BA3B-703ED753836E}" destId="{0B1229FB-936D-464F-8A35-A1FDF295073A}" srcOrd="1" destOrd="1" presId="urn:microsoft.com/office/officeart/2005/8/layout/hProcess4"/>
    <dgm:cxn modelId="{AD92D0FD-0C1A-4AEB-8BFA-A1109D09D791}" type="presOf" srcId="{48EA609E-5DFB-4029-A9A7-86E5CF469F5E}" destId="{9612F7C0-44C2-4E02-81E0-9B60C8748610}" srcOrd="0" destOrd="0" presId="urn:microsoft.com/office/officeart/2005/8/layout/hProcess4"/>
    <dgm:cxn modelId="{46D85145-1ADC-4B65-A185-B94B792DD5FC}" type="presOf" srcId="{DC138346-BAB1-47A2-815D-89B2D1E4E1B2}" destId="{0B1229FB-936D-464F-8A35-A1FDF295073A}" srcOrd="1" destOrd="0" presId="urn:microsoft.com/office/officeart/2005/8/layout/hProcess4"/>
    <dgm:cxn modelId="{E62530C9-7D7A-4A2E-B8EF-928157BC43D7}" type="presOf" srcId="{E070C706-89A3-4086-B405-1CD9939F1156}" destId="{14DB0D77-5E5F-47C7-B768-C2EF55EE9656}" srcOrd="1" destOrd="1" presId="urn:microsoft.com/office/officeart/2005/8/layout/hProcess4"/>
    <dgm:cxn modelId="{02607D83-E5CC-4D61-AD9E-24465F1D5BC9}" type="presOf" srcId="{CF2B9148-8D57-4B9D-BA3B-703ED753836E}" destId="{6F33C6DB-1681-4468-A012-23FD10D22E1A}" srcOrd="0" destOrd="1" presId="urn:microsoft.com/office/officeart/2005/8/layout/hProcess4"/>
    <dgm:cxn modelId="{369B8B44-1883-4F94-9105-DFB30BC2533B}" srcId="{C215ECC1-B089-4D79-A053-2670F8F6E916}" destId="{E070C706-89A3-4086-B405-1CD9939F1156}" srcOrd="1" destOrd="0" parTransId="{1EF2093A-4938-41BF-9E01-F4C71AB64354}" sibTransId="{0228EE57-E4EB-4F62-B3B5-4000184D011A}"/>
    <dgm:cxn modelId="{982ED8E2-9979-4907-83D0-2CC82578300D}" type="presOf" srcId="{46984314-7C7E-4AD2-AF77-C0530E229A3B}" destId="{6EDD03D0-2D6A-4DDE-81C1-974B57CA019B}" srcOrd="0" destOrd="0" presId="urn:microsoft.com/office/officeart/2005/8/layout/hProcess4"/>
    <dgm:cxn modelId="{5477839B-C5B4-409C-B1F4-0AFA5405486A}" type="presOf" srcId="{DC138346-BAB1-47A2-815D-89B2D1E4E1B2}" destId="{6F33C6DB-1681-4468-A012-23FD10D22E1A}" srcOrd="0" destOrd="0" presId="urn:microsoft.com/office/officeart/2005/8/layout/hProcess4"/>
    <dgm:cxn modelId="{91079BB0-4981-4F9D-8184-204EF367AD5B}" srcId="{288274A0-D2B8-4314-8C7A-2242067A8887}" destId="{C215ECC1-B089-4D79-A053-2670F8F6E916}" srcOrd="1" destOrd="0" parTransId="{8B18D50D-C9DF-4515-8DEE-E64FD6F9196F}" sibTransId="{83488231-16F4-46D1-8821-852120F60164}"/>
    <dgm:cxn modelId="{505C2FC1-9725-40ED-99C2-67CCDFFF5B50}" type="presOf" srcId="{288274A0-D2B8-4314-8C7A-2242067A8887}" destId="{9DF080FA-45AC-4EF0-A1D4-34EF6B388E71}" srcOrd="0" destOrd="0" presId="urn:microsoft.com/office/officeart/2005/8/layout/hProcess4"/>
    <dgm:cxn modelId="{0D4CFE66-3384-4B4B-AFB4-D5C4DB59FF3A}" type="presOf" srcId="{C215ECC1-B089-4D79-A053-2670F8F6E916}" destId="{4D2A1E3B-0AD5-4CF6-A1C6-75CF058091F1}" srcOrd="0" destOrd="0" presId="urn:microsoft.com/office/officeart/2005/8/layout/hProcess4"/>
    <dgm:cxn modelId="{2799BA58-8F6F-4490-B663-8A798B1D8729}" srcId="{46984314-7C7E-4AD2-AF77-C0530E229A3B}" destId="{CF2B9148-8D57-4B9D-BA3B-703ED753836E}" srcOrd="1" destOrd="0" parTransId="{C322584E-07F9-4840-87F5-93D73EFF2710}" sibTransId="{C0E077E9-EB72-408A-AC3F-E9A7230E66BB}"/>
    <dgm:cxn modelId="{55A8F416-3D9F-44F9-B04D-A271D7776272}" type="presOf" srcId="{4D2D9769-9CF6-40DF-8179-0377420F1D97}" destId="{14DB0D77-5E5F-47C7-B768-C2EF55EE9656}" srcOrd="1" destOrd="0" presId="urn:microsoft.com/office/officeart/2005/8/layout/hProcess4"/>
    <dgm:cxn modelId="{956BC1D9-F248-4B9A-ADF2-89FBF29B6B8C}" type="presParOf" srcId="{9DF080FA-45AC-4EF0-A1D4-34EF6B388E71}" destId="{31B5F85A-D6C8-496C-93DB-B648880060BF}" srcOrd="0" destOrd="0" presId="urn:microsoft.com/office/officeart/2005/8/layout/hProcess4"/>
    <dgm:cxn modelId="{CBE160A7-90A7-496B-8E17-64924493E5D5}" type="presParOf" srcId="{9DF080FA-45AC-4EF0-A1D4-34EF6B388E71}" destId="{89DE5705-7177-43EF-BB54-F0B67BA55169}" srcOrd="1" destOrd="0" presId="urn:microsoft.com/office/officeart/2005/8/layout/hProcess4"/>
    <dgm:cxn modelId="{B4810126-CC8F-4052-813E-7748F91F6A0E}" type="presParOf" srcId="{9DF080FA-45AC-4EF0-A1D4-34EF6B388E71}" destId="{E074E911-2BC7-4D73-93A9-E9F71D5FAD3D}" srcOrd="2" destOrd="0" presId="urn:microsoft.com/office/officeart/2005/8/layout/hProcess4"/>
    <dgm:cxn modelId="{6ADB9E7D-7854-4D9A-A236-109A96273530}" type="presParOf" srcId="{E074E911-2BC7-4D73-93A9-E9F71D5FAD3D}" destId="{9820DA31-50C3-4211-9C51-2A61044E356D}" srcOrd="0" destOrd="0" presId="urn:microsoft.com/office/officeart/2005/8/layout/hProcess4"/>
    <dgm:cxn modelId="{68E58851-70EC-4561-AEED-8BEA254D9467}" type="presParOf" srcId="{9820DA31-50C3-4211-9C51-2A61044E356D}" destId="{6E6FFBC5-1311-4233-93EB-28F9DF00F261}" srcOrd="0" destOrd="0" presId="urn:microsoft.com/office/officeart/2005/8/layout/hProcess4"/>
    <dgm:cxn modelId="{67D9530E-D9B6-4722-A6E5-B4685A9D4624}" type="presParOf" srcId="{9820DA31-50C3-4211-9C51-2A61044E356D}" destId="{6F33C6DB-1681-4468-A012-23FD10D22E1A}" srcOrd="1" destOrd="0" presId="urn:microsoft.com/office/officeart/2005/8/layout/hProcess4"/>
    <dgm:cxn modelId="{6A3E4427-FB57-49C0-BEAB-CD5EB6D1DEAC}" type="presParOf" srcId="{9820DA31-50C3-4211-9C51-2A61044E356D}" destId="{0B1229FB-936D-464F-8A35-A1FDF295073A}" srcOrd="2" destOrd="0" presId="urn:microsoft.com/office/officeart/2005/8/layout/hProcess4"/>
    <dgm:cxn modelId="{02D59FFD-A55E-43E0-98E9-9538BBCE0E00}" type="presParOf" srcId="{9820DA31-50C3-4211-9C51-2A61044E356D}" destId="{6EDD03D0-2D6A-4DDE-81C1-974B57CA019B}" srcOrd="3" destOrd="0" presId="urn:microsoft.com/office/officeart/2005/8/layout/hProcess4"/>
    <dgm:cxn modelId="{066D0287-3179-413E-8329-74741E379952}" type="presParOf" srcId="{9820DA31-50C3-4211-9C51-2A61044E356D}" destId="{538004D7-035D-495C-B744-31988EB72EF9}" srcOrd="4" destOrd="0" presId="urn:microsoft.com/office/officeart/2005/8/layout/hProcess4"/>
    <dgm:cxn modelId="{6EEBCED6-BB50-4923-9D2D-786833B64F65}" type="presParOf" srcId="{E074E911-2BC7-4D73-93A9-E9F71D5FAD3D}" destId="{9612F7C0-44C2-4E02-81E0-9B60C8748610}" srcOrd="1" destOrd="0" presId="urn:microsoft.com/office/officeart/2005/8/layout/hProcess4"/>
    <dgm:cxn modelId="{5E388D7B-9E25-45F3-BA4C-DE6638C3F1FF}" type="presParOf" srcId="{E074E911-2BC7-4D73-93A9-E9F71D5FAD3D}" destId="{A0EFCBD3-A78E-4A9B-8D7D-9326FBE51B86}" srcOrd="2" destOrd="0" presId="urn:microsoft.com/office/officeart/2005/8/layout/hProcess4"/>
    <dgm:cxn modelId="{ACD1FA31-42F4-462F-9955-C25EC75390E6}" type="presParOf" srcId="{A0EFCBD3-A78E-4A9B-8D7D-9326FBE51B86}" destId="{0C9416B7-521D-4F57-8709-089C387536AF}" srcOrd="0" destOrd="0" presId="urn:microsoft.com/office/officeart/2005/8/layout/hProcess4"/>
    <dgm:cxn modelId="{1C0D3E77-DC17-4CE3-9693-0225230C16BB}" type="presParOf" srcId="{A0EFCBD3-A78E-4A9B-8D7D-9326FBE51B86}" destId="{92797F95-A5AE-4A54-8B21-A54970BD9D8B}" srcOrd="1" destOrd="0" presId="urn:microsoft.com/office/officeart/2005/8/layout/hProcess4"/>
    <dgm:cxn modelId="{4BA64434-4C17-4A02-B1B4-3D5A42EA339F}" type="presParOf" srcId="{A0EFCBD3-A78E-4A9B-8D7D-9326FBE51B86}" destId="{14DB0D77-5E5F-47C7-B768-C2EF55EE9656}" srcOrd="2" destOrd="0" presId="urn:microsoft.com/office/officeart/2005/8/layout/hProcess4"/>
    <dgm:cxn modelId="{C9D5AC07-D13F-4C14-8A1D-78423B0D3FD3}" type="presParOf" srcId="{A0EFCBD3-A78E-4A9B-8D7D-9326FBE51B86}" destId="{4D2A1E3B-0AD5-4CF6-A1C6-75CF058091F1}" srcOrd="3" destOrd="0" presId="urn:microsoft.com/office/officeart/2005/8/layout/hProcess4"/>
    <dgm:cxn modelId="{A8FAFBC0-C883-43B7-B9D6-1FFFDC3774A9}" type="presParOf" srcId="{A0EFCBD3-A78E-4A9B-8D7D-9326FBE51B86}" destId="{203CD547-CA60-4796-B74E-F651FEBE85B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9BB1B1-CEE8-4A35-BD63-5E994EB99AFD}" type="doc">
      <dgm:prSet loTypeId="urn:microsoft.com/office/officeart/2005/8/layout/arrow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PT"/>
        </a:p>
      </dgm:t>
    </dgm:pt>
    <dgm:pt modelId="{CBFAEE08-59AF-456F-A179-F79487959DA9}">
      <dgm:prSet phldrT="[Texto]"/>
      <dgm:spPr/>
      <dgm:t>
        <a:bodyPr/>
        <a:lstStyle/>
        <a:p>
          <a:r>
            <a:rPr lang="pt-PT" noProof="0" dirty="0" smtClean="0"/>
            <a:t>Abordagem qualitativa</a:t>
          </a:r>
          <a:endParaRPr lang="pt-PT" noProof="0" dirty="0"/>
        </a:p>
      </dgm:t>
    </dgm:pt>
    <dgm:pt modelId="{66F2675F-E616-47A2-8078-006F5F302E7D}" type="parTrans" cxnId="{8826A710-F5CA-444C-B8F8-2E235A29A60B}">
      <dgm:prSet/>
      <dgm:spPr/>
      <dgm:t>
        <a:bodyPr/>
        <a:lstStyle/>
        <a:p>
          <a:endParaRPr lang="pt-PT"/>
        </a:p>
      </dgm:t>
    </dgm:pt>
    <dgm:pt modelId="{658FA9C6-8820-40BF-8926-61493307015C}" type="sibTrans" cxnId="{8826A710-F5CA-444C-B8F8-2E235A29A60B}">
      <dgm:prSet/>
      <dgm:spPr/>
      <dgm:t>
        <a:bodyPr/>
        <a:lstStyle/>
        <a:p>
          <a:endParaRPr lang="pt-PT"/>
        </a:p>
      </dgm:t>
    </dgm:pt>
    <dgm:pt modelId="{04D359D0-605E-44BC-A623-6CCF44FDD823}">
      <dgm:prSet phldrT="[Texto]"/>
      <dgm:spPr/>
      <dgm:t>
        <a:bodyPr/>
        <a:lstStyle/>
        <a:p>
          <a:r>
            <a:rPr lang="pt-PT" noProof="0" smtClean="0"/>
            <a:t>Abordagem quantitativa</a:t>
          </a:r>
          <a:endParaRPr lang="pt-PT" noProof="0"/>
        </a:p>
      </dgm:t>
    </dgm:pt>
    <dgm:pt modelId="{0F60BD5F-32B5-4ADB-B9B9-B8612BC948D9}" type="parTrans" cxnId="{1A7E2C2F-8C48-477B-A6DF-6187E6986BD7}">
      <dgm:prSet/>
      <dgm:spPr/>
      <dgm:t>
        <a:bodyPr/>
        <a:lstStyle/>
        <a:p>
          <a:endParaRPr lang="pt-PT"/>
        </a:p>
      </dgm:t>
    </dgm:pt>
    <dgm:pt modelId="{1F8070DB-9D86-47F4-8320-13F707B31A2B}" type="sibTrans" cxnId="{1A7E2C2F-8C48-477B-A6DF-6187E6986BD7}">
      <dgm:prSet/>
      <dgm:spPr/>
      <dgm:t>
        <a:bodyPr/>
        <a:lstStyle/>
        <a:p>
          <a:endParaRPr lang="pt-PT"/>
        </a:p>
      </dgm:t>
    </dgm:pt>
    <dgm:pt modelId="{A6ED588B-2EEC-4E76-955C-368D0CADF189}" type="pres">
      <dgm:prSet presAssocID="{619BB1B1-CEE8-4A35-BD63-5E994EB99AF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8047511-16EB-4D95-932B-B476B20FF03D}" type="pres">
      <dgm:prSet presAssocID="{619BB1B1-CEE8-4A35-BD63-5E994EB99AFD}" presName="divider" presStyleLbl="fgShp" presStyleIdx="0" presStyleCnt="1"/>
      <dgm:spPr/>
      <dgm:t>
        <a:bodyPr/>
        <a:lstStyle/>
        <a:p>
          <a:endParaRPr lang="pt-PT"/>
        </a:p>
      </dgm:t>
    </dgm:pt>
    <dgm:pt modelId="{CD0502ED-1A66-4212-B7DD-6B0DC1BEA8CE}" type="pres">
      <dgm:prSet presAssocID="{CBFAEE08-59AF-456F-A179-F79487959DA9}" presName="downArrow" presStyleLbl="node1" presStyleIdx="0" presStyleCnt="2"/>
      <dgm:spPr/>
      <dgm:t>
        <a:bodyPr/>
        <a:lstStyle/>
        <a:p>
          <a:endParaRPr lang="pt-PT"/>
        </a:p>
      </dgm:t>
    </dgm:pt>
    <dgm:pt modelId="{7F13ED25-3D93-42A1-BAE2-7A086474FFB1}" type="pres">
      <dgm:prSet presAssocID="{CBFAEE08-59AF-456F-A179-F79487959DA9}" presName="downArrowText" presStyleLbl="revTx" presStyleIdx="0" presStyleCnt="2" custScaleX="11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A92EC12-5EA2-4FFA-BDD0-1145D5727BDB}" type="pres">
      <dgm:prSet presAssocID="{04D359D0-605E-44BC-A623-6CCF44FDD823}" presName="upArrow" presStyleLbl="node1" presStyleIdx="1" presStyleCnt="2"/>
      <dgm:spPr/>
      <dgm:t>
        <a:bodyPr/>
        <a:lstStyle/>
        <a:p>
          <a:endParaRPr lang="pt-PT"/>
        </a:p>
      </dgm:t>
    </dgm:pt>
    <dgm:pt modelId="{DA77C7B4-F566-4E0F-A510-1432D5CF29B7}" type="pres">
      <dgm:prSet presAssocID="{04D359D0-605E-44BC-A623-6CCF44FDD82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826A710-F5CA-444C-B8F8-2E235A29A60B}" srcId="{619BB1B1-CEE8-4A35-BD63-5E994EB99AFD}" destId="{CBFAEE08-59AF-456F-A179-F79487959DA9}" srcOrd="0" destOrd="0" parTransId="{66F2675F-E616-47A2-8078-006F5F302E7D}" sibTransId="{658FA9C6-8820-40BF-8926-61493307015C}"/>
    <dgm:cxn modelId="{67D6D170-6B16-4E9A-8700-3937FA4CF059}" type="presOf" srcId="{CBFAEE08-59AF-456F-A179-F79487959DA9}" destId="{7F13ED25-3D93-42A1-BAE2-7A086474FFB1}" srcOrd="0" destOrd="0" presId="urn:microsoft.com/office/officeart/2005/8/layout/arrow3"/>
    <dgm:cxn modelId="{6DF77B30-18D0-43F0-8A6A-555EDF917FF4}" type="presOf" srcId="{619BB1B1-CEE8-4A35-BD63-5E994EB99AFD}" destId="{A6ED588B-2EEC-4E76-955C-368D0CADF189}" srcOrd="0" destOrd="0" presId="urn:microsoft.com/office/officeart/2005/8/layout/arrow3"/>
    <dgm:cxn modelId="{1A7E2C2F-8C48-477B-A6DF-6187E6986BD7}" srcId="{619BB1B1-CEE8-4A35-BD63-5E994EB99AFD}" destId="{04D359D0-605E-44BC-A623-6CCF44FDD823}" srcOrd="1" destOrd="0" parTransId="{0F60BD5F-32B5-4ADB-B9B9-B8612BC948D9}" sibTransId="{1F8070DB-9D86-47F4-8320-13F707B31A2B}"/>
    <dgm:cxn modelId="{B6211606-55BF-4773-A675-2FB1C244388F}" type="presOf" srcId="{04D359D0-605E-44BC-A623-6CCF44FDD823}" destId="{DA77C7B4-F566-4E0F-A510-1432D5CF29B7}" srcOrd="0" destOrd="0" presId="urn:microsoft.com/office/officeart/2005/8/layout/arrow3"/>
    <dgm:cxn modelId="{7447852C-8C8D-49DA-9B81-E1DC65FFDA8B}" type="presParOf" srcId="{A6ED588B-2EEC-4E76-955C-368D0CADF189}" destId="{C8047511-16EB-4D95-932B-B476B20FF03D}" srcOrd="0" destOrd="0" presId="urn:microsoft.com/office/officeart/2005/8/layout/arrow3"/>
    <dgm:cxn modelId="{9BA7BF31-DDEA-483A-BE77-749C0D222941}" type="presParOf" srcId="{A6ED588B-2EEC-4E76-955C-368D0CADF189}" destId="{CD0502ED-1A66-4212-B7DD-6B0DC1BEA8CE}" srcOrd="1" destOrd="0" presId="urn:microsoft.com/office/officeart/2005/8/layout/arrow3"/>
    <dgm:cxn modelId="{FBDDF089-0222-432C-9341-06AD8597C6AC}" type="presParOf" srcId="{A6ED588B-2EEC-4E76-955C-368D0CADF189}" destId="{7F13ED25-3D93-42A1-BAE2-7A086474FFB1}" srcOrd="2" destOrd="0" presId="urn:microsoft.com/office/officeart/2005/8/layout/arrow3"/>
    <dgm:cxn modelId="{75324CFC-55D3-4E1A-9E19-D9293C171DC1}" type="presParOf" srcId="{A6ED588B-2EEC-4E76-955C-368D0CADF189}" destId="{6A92EC12-5EA2-4FFA-BDD0-1145D5727BDB}" srcOrd="3" destOrd="0" presId="urn:microsoft.com/office/officeart/2005/8/layout/arrow3"/>
    <dgm:cxn modelId="{C8A657A3-70AD-4B3E-A22F-447A6879042C}" type="presParOf" srcId="{A6ED588B-2EEC-4E76-955C-368D0CADF189}" destId="{DA77C7B4-F566-4E0F-A510-1432D5CF29B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2CF74C-3123-4A07-98ED-071106C6C178}" type="doc">
      <dgm:prSet loTypeId="urn:microsoft.com/office/officeart/2005/8/layout/gear1" loCatId="relationship" qsTypeId="urn:microsoft.com/office/officeart/2005/8/quickstyle/3d3" qsCatId="3D" csTypeId="urn:microsoft.com/office/officeart/2005/8/colors/accent3_3" csCatId="accent3" phldr="1"/>
      <dgm:spPr/>
    </dgm:pt>
    <dgm:pt modelId="{7831D150-1D88-4EED-9E95-EB84BD33826A}">
      <dgm:prSet phldrT="[Texto]" custT="1"/>
      <dgm:spPr/>
      <dgm:t>
        <a:bodyPr/>
        <a:lstStyle/>
        <a:p>
          <a:r>
            <a:rPr lang="pt-PT" sz="1800" noProof="0" dirty="0" smtClean="0"/>
            <a:t>Dimensão política e social</a:t>
          </a:r>
          <a:endParaRPr lang="pt-PT" sz="1800" noProof="0" dirty="0"/>
        </a:p>
      </dgm:t>
    </dgm:pt>
    <dgm:pt modelId="{0756BAD0-937F-406A-8A8F-0C3110308F0D}" type="parTrans" cxnId="{F8E8DF2D-1499-4E40-97F9-B7B0A0080869}">
      <dgm:prSet/>
      <dgm:spPr/>
      <dgm:t>
        <a:bodyPr/>
        <a:lstStyle/>
        <a:p>
          <a:endParaRPr lang="pt-PT"/>
        </a:p>
      </dgm:t>
    </dgm:pt>
    <dgm:pt modelId="{65857844-4040-42AE-BE2F-EBED7205CA99}" type="sibTrans" cxnId="{F8E8DF2D-1499-4E40-97F9-B7B0A0080869}">
      <dgm:prSet/>
      <dgm:spPr/>
      <dgm:t>
        <a:bodyPr/>
        <a:lstStyle/>
        <a:p>
          <a:endParaRPr lang="pt-PT"/>
        </a:p>
      </dgm:t>
    </dgm:pt>
    <dgm:pt modelId="{F4DA3BD3-C145-4DF7-9D98-563AC9CF9B92}">
      <dgm:prSet phldrT="[Texto]" custT="1"/>
      <dgm:spPr/>
      <dgm:t>
        <a:bodyPr/>
        <a:lstStyle/>
        <a:p>
          <a:r>
            <a:rPr lang="pt-PT" sz="1200" noProof="0" dirty="0" smtClean="0"/>
            <a:t>Dimensão </a:t>
          </a:r>
          <a:r>
            <a:rPr lang="pt-PT" sz="1200" noProof="0" dirty="0" err="1" smtClean="0"/>
            <a:t>interventi-vo</a:t>
          </a:r>
          <a:r>
            <a:rPr lang="pt-PT" sz="1200" noProof="0" dirty="0" smtClean="0"/>
            <a:t> e curricular</a:t>
          </a:r>
          <a:endParaRPr lang="pt-PT" sz="1200" noProof="0" dirty="0"/>
        </a:p>
      </dgm:t>
    </dgm:pt>
    <dgm:pt modelId="{A178F0FB-9EF5-40E1-92A7-F7466FAE79C1}" type="parTrans" cxnId="{9F9B43B0-C05E-48B8-B9D3-FADDCA91C55A}">
      <dgm:prSet/>
      <dgm:spPr/>
      <dgm:t>
        <a:bodyPr/>
        <a:lstStyle/>
        <a:p>
          <a:endParaRPr lang="pt-PT"/>
        </a:p>
      </dgm:t>
    </dgm:pt>
    <dgm:pt modelId="{F1C401A9-A4A1-425A-A7A5-38044B259035}" type="sibTrans" cxnId="{9F9B43B0-C05E-48B8-B9D3-FADDCA91C55A}">
      <dgm:prSet/>
      <dgm:spPr/>
      <dgm:t>
        <a:bodyPr/>
        <a:lstStyle/>
        <a:p>
          <a:endParaRPr lang="pt-PT"/>
        </a:p>
      </dgm:t>
    </dgm:pt>
    <dgm:pt modelId="{4DB5D265-F0B4-491C-BA0C-2D8FA49D020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200" noProof="0" dirty="0" smtClean="0"/>
            <a:t>Dimensão (inter)</a:t>
          </a:r>
        </a:p>
        <a:p>
          <a:pPr>
            <a:lnSpc>
              <a:spcPct val="100000"/>
            </a:lnSpc>
            <a:spcAft>
              <a:spcPct val="35000"/>
            </a:spcAft>
          </a:pPr>
          <a:r>
            <a:rPr lang="pt-PT" sz="1200" noProof="0" dirty="0" smtClean="0"/>
            <a:t>pessoal</a:t>
          </a:r>
          <a:endParaRPr lang="pt-PT" sz="1200" noProof="0" dirty="0"/>
        </a:p>
      </dgm:t>
    </dgm:pt>
    <dgm:pt modelId="{40F7D16D-3991-4C06-A4D2-3B6B37808865}" type="parTrans" cxnId="{22730200-584C-4409-991F-2844F1CD081C}">
      <dgm:prSet/>
      <dgm:spPr/>
      <dgm:t>
        <a:bodyPr/>
        <a:lstStyle/>
        <a:p>
          <a:endParaRPr lang="pt-PT"/>
        </a:p>
      </dgm:t>
    </dgm:pt>
    <dgm:pt modelId="{9FC27082-AFD0-44E8-8AC2-F1E1ED106000}" type="sibTrans" cxnId="{22730200-584C-4409-991F-2844F1CD081C}">
      <dgm:prSet/>
      <dgm:spPr/>
      <dgm:t>
        <a:bodyPr/>
        <a:lstStyle/>
        <a:p>
          <a:endParaRPr lang="pt-PT"/>
        </a:p>
      </dgm:t>
    </dgm:pt>
    <dgm:pt modelId="{13B280D0-D11A-4F0F-97F3-2D1BD242F309}" type="pres">
      <dgm:prSet presAssocID="{322CF74C-3123-4A07-98ED-071106C6C1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32B40BB-9EB8-46C4-8F98-972119075953}" type="pres">
      <dgm:prSet presAssocID="{7831D150-1D88-4EED-9E95-EB84BD33826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5693ABE-1817-4188-BC2F-A194F3655AE1}" type="pres">
      <dgm:prSet presAssocID="{7831D150-1D88-4EED-9E95-EB84BD33826A}" presName="gear1srcNode" presStyleLbl="node1" presStyleIdx="0" presStyleCnt="3"/>
      <dgm:spPr/>
      <dgm:t>
        <a:bodyPr/>
        <a:lstStyle/>
        <a:p>
          <a:endParaRPr lang="pt-PT"/>
        </a:p>
      </dgm:t>
    </dgm:pt>
    <dgm:pt modelId="{46DAA300-EF0F-45C2-9D0E-221D1C628AED}" type="pres">
      <dgm:prSet presAssocID="{7831D150-1D88-4EED-9E95-EB84BD33826A}" presName="gear1dstNode" presStyleLbl="node1" presStyleIdx="0" presStyleCnt="3"/>
      <dgm:spPr/>
      <dgm:t>
        <a:bodyPr/>
        <a:lstStyle/>
        <a:p>
          <a:endParaRPr lang="pt-PT"/>
        </a:p>
      </dgm:t>
    </dgm:pt>
    <dgm:pt modelId="{D2539B10-155B-4F97-8E3E-6F41B9BAEC1B}" type="pres">
      <dgm:prSet presAssocID="{F4DA3BD3-C145-4DF7-9D98-563AC9CF9B9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B6B1A73-68A5-4C97-8FB3-7691C57C7427}" type="pres">
      <dgm:prSet presAssocID="{F4DA3BD3-C145-4DF7-9D98-563AC9CF9B92}" presName="gear2srcNode" presStyleLbl="node1" presStyleIdx="1" presStyleCnt="3"/>
      <dgm:spPr/>
      <dgm:t>
        <a:bodyPr/>
        <a:lstStyle/>
        <a:p>
          <a:endParaRPr lang="pt-PT"/>
        </a:p>
      </dgm:t>
    </dgm:pt>
    <dgm:pt modelId="{B9972FD3-AC1C-474C-8445-C3FCDF6FB3BD}" type="pres">
      <dgm:prSet presAssocID="{F4DA3BD3-C145-4DF7-9D98-563AC9CF9B92}" presName="gear2dstNode" presStyleLbl="node1" presStyleIdx="1" presStyleCnt="3"/>
      <dgm:spPr/>
      <dgm:t>
        <a:bodyPr/>
        <a:lstStyle/>
        <a:p>
          <a:endParaRPr lang="pt-PT"/>
        </a:p>
      </dgm:t>
    </dgm:pt>
    <dgm:pt modelId="{7D140B6F-C996-4689-8537-5A8239F80B0E}" type="pres">
      <dgm:prSet presAssocID="{4DB5D265-F0B4-491C-BA0C-2D8FA49D0208}" presName="gear3" presStyleLbl="node1" presStyleIdx="2" presStyleCnt="3"/>
      <dgm:spPr/>
      <dgm:t>
        <a:bodyPr/>
        <a:lstStyle/>
        <a:p>
          <a:endParaRPr lang="pt-PT"/>
        </a:p>
      </dgm:t>
    </dgm:pt>
    <dgm:pt modelId="{D9AD4456-52EE-4C1C-9927-E3A876B563DF}" type="pres">
      <dgm:prSet presAssocID="{4DB5D265-F0B4-491C-BA0C-2D8FA49D020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DE5F116-449E-47EF-8A28-383684D00977}" type="pres">
      <dgm:prSet presAssocID="{4DB5D265-F0B4-491C-BA0C-2D8FA49D0208}" presName="gear3srcNode" presStyleLbl="node1" presStyleIdx="2" presStyleCnt="3"/>
      <dgm:spPr/>
      <dgm:t>
        <a:bodyPr/>
        <a:lstStyle/>
        <a:p>
          <a:endParaRPr lang="pt-PT"/>
        </a:p>
      </dgm:t>
    </dgm:pt>
    <dgm:pt modelId="{2AFC9F50-5F85-48AF-BE80-DFC317A44879}" type="pres">
      <dgm:prSet presAssocID="{4DB5D265-F0B4-491C-BA0C-2D8FA49D0208}" presName="gear3dstNode" presStyleLbl="node1" presStyleIdx="2" presStyleCnt="3"/>
      <dgm:spPr/>
      <dgm:t>
        <a:bodyPr/>
        <a:lstStyle/>
        <a:p>
          <a:endParaRPr lang="pt-PT"/>
        </a:p>
      </dgm:t>
    </dgm:pt>
    <dgm:pt modelId="{6823C838-D08C-4D67-B0DF-2E9F9426A5D2}" type="pres">
      <dgm:prSet presAssocID="{65857844-4040-42AE-BE2F-EBED7205CA99}" presName="connector1" presStyleLbl="sibTrans2D1" presStyleIdx="0" presStyleCnt="3"/>
      <dgm:spPr/>
      <dgm:t>
        <a:bodyPr/>
        <a:lstStyle/>
        <a:p>
          <a:endParaRPr lang="pt-PT"/>
        </a:p>
      </dgm:t>
    </dgm:pt>
    <dgm:pt modelId="{714EE002-EB33-4463-B098-76C392E0B968}" type="pres">
      <dgm:prSet presAssocID="{F1C401A9-A4A1-425A-A7A5-38044B259035}" presName="connector2" presStyleLbl="sibTrans2D1" presStyleIdx="1" presStyleCnt="3"/>
      <dgm:spPr/>
      <dgm:t>
        <a:bodyPr/>
        <a:lstStyle/>
        <a:p>
          <a:endParaRPr lang="pt-PT"/>
        </a:p>
      </dgm:t>
    </dgm:pt>
    <dgm:pt modelId="{DDF3D045-7271-4883-8EBD-469D2DAE6AA0}" type="pres">
      <dgm:prSet presAssocID="{9FC27082-AFD0-44E8-8AC2-F1E1ED106000}" presName="connector3" presStyleLbl="sibTrans2D1" presStyleIdx="2" presStyleCnt="3"/>
      <dgm:spPr/>
      <dgm:t>
        <a:bodyPr/>
        <a:lstStyle/>
        <a:p>
          <a:endParaRPr lang="pt-PT"/>
        </a:p>
      </dgm:t>
    </dgm:pt>
  </dgm:ptLst>
  <dgm:cxnLst>
    <dgm:cxn modelId="{87B5345E-01C2-42E9-9C4C-1D2D7E1FE3BB}" type="presOf" srcId="{F4DA3BD3-C145-4DF7-9D98-563AC9CF9B92}" destId="{DB6B1A73-68A5-4C97-8FB3-7691C57C7427}" srcOrd="1" destOrd="0" presId="urn:microsoft.com/office/officeart/2005/8/layout/gear1"/>
    <dgm:cxn modelId="{F8E8DF2D-1499-4E40-97F9-B7B0A0080869}" srcId="{322CF74C-3123-4A07-98ED-071106C6C178}" destId="{7831D150-1D88-4EED-9E95-EB84BD33826A}" srcOrd="0" destOrd="0" parTransId="{0756BAD0-937F-406A-8A8F-0C3110308F0D}" sibTransId="{65857844-4040-42AE-BE2F-EBED7205CA99}"/>
    <dgm:cxn modelId="{22730200-584C-4409-991F-2844F1CD081C}" srcId="{322CF74C-3123-4A07-98ED-071106C6C178}" destId="{4DB5D265-F0B4-491C-BA0C-2D8FA49D0208}" srcOrd="2" destOrd="0" parTransId="{40F7D16D-3991-4C06-A4D2-3B6B37808865}" sibTransId="{9FC27082-AFD0-44E8-8AC2-F1E1ED106000}"/>
    <dgm:cxn modelId="{6A5012E2-0D48-407C-A7D8-6C728B90A058}" type="presOf" srcId="{9FC27082-AFD0-44E8-8AC2-F1E1ED106000}" destId="{DDF3D045-7271-4883-8EBD-469D2DAE6AA0}" srcOrd="0" destOrd="0" presId="urn:microsoft.com/office/officeart/2005/8/layout/gear1"/>
    <dgm:cxn modelId="{742D9317-F913-49DC-9BC0-DF0C0D977900}" type="presOf" srcId="{7831D150-1D88-4EED-9E95-EB84BD33826A}" destId="{55693ABE-1817-4188-BC2F-A194F3655AE1}" srcOrd="1" destOrd="0" presId="urn:microsoft.com/office/officeart/2005/8/layout/gear1"/>
    <dgm:cxn modelId="{82B9293F-9B68-4946-A17D-F2543D77864B}" type="presOf" srcId="{4DB5D265-F0B4-491C-BA0C-2D8FA49D0208}" destId="{6DE5F116-449E-47EF-8A28-383684D00977}" srcOrd="2" destOrd="0" presId="urn:microsoft.com/office/officeart/2005/8/layout/gear1"/>
    <dgm:cxn modelId="{756E6791-2BB7-4EEF-AE36-A23871857883}" type="presOf" srcId="{7831D150-1D88-4EED-9E95-EB84BD33826A}" destId="{46DAA300-EF0F-45C2-9D0E-221D1C628AED}" srcOrd="2" destOrd="0" presId="urn:microsoft.com/office/officeart/2005/8/layout/gear1"/>
    <dgm:cxn modelId="{8B8F61CC-7A98-44EE-BCB9-83FEE61AC8C5}" type="presOf" srcId="{F4DA3BD3-C145-4DF7-9D98-563AC9CF9B92}" destId="{B9972FD3-AC1C-474C-8445-C3FCDF6FB3BD}" srcOrd="2" destOrd="0" presId="urn:microsoft.com/office/officeart/2005/8/layout/gear1"/>
    <dgm:cxn modelId="{201F8060-814F-47D4-9FEC-32BB5543367E}" type="presOf" srcId="{F4DA3BD3-C145-4DF7-9D98-563AC9CF9B92}" destId="{D2539B10-155B-4F97-8E3E-6F41B9BAEC1B}" srcOrd="0" destOrd="0" presId="urn:microsoft.com/office/officeart/2005/8/layout/gear1"/>
    <dgm:cxn modelId="{626AAB07-66C8-4762-B765-58334B9AF9EC}" type="presOf" srcId="{65857844-4040-42AE-BE2F-EBED7205CA99}" destId="{6823C838-D08C-4D67-B0DF-2E9F9426A5D2}" srcOrd="0" destOrd="0" presId="urn:microsoft.com/office/officeart/2005/8/layout/gear1"/>
    <dgm:cxn modelId="{8186D288-1779-46C7-B622-EC3D84CE1E14}" type="presOf" srcId="{4DB5D265-F0B4-491C-BA0C-2D8FA49D0208}" destId="{D9AD4456-52EE-4C1C-9927-E3A876B563DF}" srcOrd="1" destOrd="0" presId="urn:microsoft.com/office/officeart/2005/8/layout/gear1"/>
    <dgm:cxn modelId="{9F9B43B0-C05E-48B8-B9D3-FADDCA91C55A}" srcId="{322CF74C-3123-4A07-98ED-071106C6C178}" destId="{F4DA3BD3-C145-4DF7-9D98-563AC9CF9B92}" srcOrd="1" destOrd="0" parTransId="{A178F0FB-9EF5-40E1-92A7-F7466FAE79C1}" sibTransId="{F1C401A9-A4A1-425A-A7A5-38044B259035}"/>
    <dgm:cxn modelId="{8C24C7C3-F075-4995-9FCC-C18E2DBC4504}" type="presOf" srcId="{7831D150-1D88-4EED-9E95-EB84BD33826A}" destId="{C32B40BB-9EB8-46C4-8F98-972119075953}" srcOrd="0" destOrd="0" presId="urn:microsoft.com/office/officeart/2005/8/layout/gear1"/>
    <dgm:cxn modelId="{4C8ADBD1-E7B9-48B3-9FB0-F1F088C5D02A}" type="presOf" srcId="{322CF74C-3123-4A07-98ED-071106C6C178}" destId="{13B280D0-D11A-4F0F-97F3-2D1BD242F309}" srcOrd="0" destOrd="0" presId="urn:microsoft.com/office/officeart/2005/8/layout/gear1"/>
    <dgm:cxn modelId="{FA6CB16C-9B5D-4D8D-862E-B1BF18089E9A}" type="presOf" srcId="{4DB5D265-F0B4-491C-BA0C-2D8FA49D0208}" destId="{2AFC9F50-5F85-48AF-BE80-DFC317A44879}" srcOrd="3" destOrd="0" presId="urn:microsoft.com/office/officeart/2005/8/layout/gear1"/>
    <dgm:cxn modelId="{1288121D-17F5-4A3F-A021-FEE820A7F402}" type="presOf" srcId="{F1C401A9-A4A1-425A-A7A5-38044B259035}" destId="{714EE002-EB33-4463-B098-76C392E0B968}" srcOrd="0" destOrd="0" presId="urn:microsoft.com/office/officeart/2005/8/layout/gear1"/>
    <dgm:cxn modelId="{68A703B1-00EB-4D9C-9A24-4C49A9A53783}" type="presOf" srcId="{4DB5D265-F0B4-491C-BA0C-2D8FA49D0208}" destId="{7D140B6F-C996-4689-8537-5A8239F80B0E}" srcOrd="0" destOrd="0" presId="urn:microsoft.com/office/officeart/2005/8/layout/gear1"/>
    <dgm:cxn modelId="{3FB42768-784C-438D-9D65-940675D845A5}" type="presParOf" srcId="{13B280D0-D11A-4F0F-97F3-2D1BD242F309}" destId="{C32B40BB-9EB8-46C4-8F98-972119075953}" srcOrd="0" destOrd="0" presId="urn:microsoft.com/office/officeart/2005/8/layout/gear1"/>
    <dgm:cxn modelId="{8263545C-86C7-46C0-9761-38EFA573C4EF}" type="presParOf" srcId="{13B280D0-D11A-4F0F-97F3-2D1BD242F309}" destId="{55693ABE-1817-4188-BC2F-A194F3655AE1}" srcOrd="1" destOrd="0" presId="urn:microsoft.com/office/officeart/2005/8/layout/gear1"/>
    <dgm:cxn modelId="{CA2D2ADC-8F95-4392-9055-AC4F774E75AC}" type="presParOf" srcId="{13B280D0-D11A-4F0F-97F3-2D1BD242F309}" destId="{46DAA300-EF0F-45C2-9D0E-221D1C628AED}" srcOrd="2" destOrd="0" presId="urn:microsoft.com/office/officeart/2005/8/layout/gear1"/>
    <dgm:cxn modelId="{5E9E6264-784B-4074-99B5-22AB2492CE25}" type="presParOf" srcId="{13B280D0-D11A-4F0F-97F3-2D1BD242F309}" destId="{D2539B10-155B-4F97-8E3E-6F41B9BAEC1B}" srcOrd="3" destOrd="0" presId="urn:microsoft.com/office/officeart/2005/8/layout/gear1"/>
    <dgm:cxn modelId="{357ABB9E-E62C-4377-A7FE-4A8A6244165A}" type="presParOf" srcId="{13B280D0-D11A-4F0F-97F3-2D1BD242F309}" destId="{DB6B1A73-68A5-4C97-8FB3-7691C57C7427}" srcOrd="4" destOrd="0" presId="urn:microsoft.com/office/officeart/2005/8/layout/gear1"/>
    <dgm:cxn modelId="{DB36002C-35BE-44B9-A6AF-D03E9EB858D0}" type="presParOf" srcId="{13B280D0-D11A-4F0F-97F3-2D1BD242F309}" destId="{B9972FD3-AC1C-474C-8445-C3FCDF6FB3BD}" srcOrd="5" destOrd="0" presId="urn:microsoft.com/office/officeart/2005/8/layout/gear1"/>
    <dgm:cxn modelId="{C63AEC73-23AA-4176-9BE8-7DA36B8BED35}" type="presParOf" srcId="{13B280D0-D11A-4F0F-97F3-2D1BD242F309}" destId="{7D140B6F-C996-4689-8537-5A8239F80B0E}" srcOrd="6" destOrd="0" presId="urn:microsoft.com/office/officeart/2005/8/layout/gear1"/>
    <dgm:cxn modelId="{B1C3218A-35C2-4ECA-8491-BF78DA050B3B}" type="presParOf" srcId="{13B280D0-D11A-4F0F-97F3-2D1BD242F309}" destId="{D9AD4456-52EE-4C1C-9927-E3A876B563DF}" srcOrd="7" destOrd="0" presId="urn:microsoft.com/office/officeart/2005/8/layout/gear1"/>
    <dgm:cxn modelId="{DA0D7DD1-4971-488E-B9FB-C16893EFDB5A}" type="presParOf" srcId="{13B280D0-D11A-4F0F-97F3-2D1BD242F309}" destId="{6DE5F116-449E-47EF-8A28-383684D00977}" srcOrd="8" destOrd="0" presId="urn:microsoft.com/office/officeart/2005/8/layout/gear1"/>
    <dgm:cxn modelId="{424A1CD9-A91A-4C67-8A20-1180361F2A90}" type="presParOf" srcId="{13B280D0-D11A-4F0F-97F3-2D1BD242F309}" destId="{2AFC9F50-5F85-48AF-BE80-DFC317A44879}" srcOrd="9" destOrd="0" presId="urn:microsoft.com/office/officeart/2005/8/layout/gear1"/>
    <dgm:cxn modelId="{B2E8489B-469B-406E-85F4-E291F4BD4CE8}" type="presParOf" srcId="{13B280D0-D11A-4F0F-97F3-2D1BD242F309}" destId="{6823C838-D08C-4D67-B0DF-2E9F9426A5D2}" srcOrd="10" destOrd="0" presId="urn:microsoft.com/office/officeart/2005/8/layout/gear1"/>
    <dgm:cxn modelId="{32FE8199-C32E-4E8A-ABC7-960D8A95F41A}" type="presParOf" srcId="{13B280D0-D11A-4F0F-97F3-2D1BD242F309}" destId="{714EE002-EB33-4463-B098-76C392E0B968}" srcOrd="11" destOrd="0" presId="urn:microsoft.com/office/officeart/2005/8/layout/gear1"/>
    <dgm:cxn modelId="{53740BE3-63E5-495E-9B7B-43CB93A55D48}" type="presParOf" srcId="{13B280D0-D11A-4F0F-97F3-2D1BD242F309}" destId="{DDF3D045-7271-4883-8EBD-469D2DAE6AA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6E5A18-759B-4459-AE8E-8951E9988619}" type="doc">
      <dgm:prSet loTypeId="urn:microsoft.com/office/officeart/2005/8/layout/arrow6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PT"/>
        </a:p>
      </dgm:t>
    </dgm:pt>
    <dgm:pt modelId="{A451CAFD-5CAB-4320-ABAC-915E3AA341B0}">
      <dgm:prSet phldrT="[Texto]"/>
      <dgm:spPr/>
      <dgm:t>
        <a:bodyPr/>
        <a:lstStyle/>
        <a:p>
          <a:r>
            <a:rPr lang="pt-PT" dirty="0" smtClean="0"/>
            <a:t>Indivíduo</a:t>
          </a:r>
          <a:endParaRPr lang="pt-PT" dirty="0"/>
        </a:p>
      </dgm:t>
    </dgm:pt>
    <dgm:pt modelId="{B83AFF7B-6537-4AE2-86BD-1E97A518014D}" type="parTrans" cxnId="{F9AAB14C-29C1-4229-9A8E-B93011203BE4}">
      <dgm:prSet/>
      <dgm:spPr/>
      <dgm:t>
        <a:bodyPr/>
        <a:lstStyle/>
        <a:p>
          <a:endParaRPr lang="pt-PT"/>
        </a:p>
      </dgm:t>
    </dgm:pt>
    <dgm:pt modelId="{1BFBA8BF-F099-4912-9093-68D355ED92F1}" type="sibTrans" cxnId="{F9AAB14C-29C1-4229-9A8E-B93011203BE4}">
      <dgm:prSet/>
      <dgm:spPr/>
      <dgm:t>
        <a:bodyPr/>
        <a:lstStyle/>
        <a:p>
          <a:endParaRPr lang="pt-PT"/>
        </a:p>
      </dgm:t>
    </dgm:pt>
    <dgm:pt modelId="{0937D1A4-4B3B-42FF-83CB-F823CF0090A6}">
      <dgm:prSet phldrT="[Texto]"/>
      <dgm:spPr/>
      <dgm:t>
        <a:bodyPr/>
        <a:lstStyle/>
        <a:p>
          <a:r>
            <a:rPr lang="pt-PT" dirty="0" smtClean="0"/>
            <a:t>Línguas</a:t>
          </a:r>
          <a:endParaRPr lang="pt-PT" dirty="0"/>
        </a:p>
      </dgm:t>
    </dgm:pt>
    <dgm:pt modelId="{654B3F02-C523-4781-B03A-38156C4E42F7}" type="parTrans" cxnId="{7C207782-DCD3-4049-ABAB-EFA91A0A0E46}">
      <dgm:prSet/>
      <dgm:spPr/>
      <dgm:t>
        <a:bodyPr/>
        <a:lstStyle/>
        <a:p>
          <a:endParaRPr lang="pt-PT"/>
        </a:p>
      </dgm:t>
    </dgm:pt>
    <dgm:pt modelId="{CC458426-F858-40A8-A78D-7B12B3A6FBC9}" type="sibTrans" cxnId="{7C207782-DCD3-4049-ABAB-EFA91A0A0E46}">
      <dgm:prSet/>
      <dgm:spPr/>
      <dgm:t>
        <a:bodyPr/>
        <a:lstStyle/>
        <a:p>
          <a:endParaRPr lang="pt-PT"/>
        </a:p>
      </dgm:t>
    </dgm:pt>
    <dgm:pt modelId="{9D153E5A-CA0A-4C0F-BA13-0F102F6A8885}" type="pres">
      <dgm:prSet presAssocID="{5E6E5A18-759B-4459-AE8E-8951E998861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6724D02-046D-456A-93EE-815D0C1AA0BE}" type="pres">
      <dgm:prSet presAssocID="{5E6E5A18-759B-4459-AE8E-8951E9988619}" presName="ribbon" presStyleLbl="node1" presStyleIdx="0" presStyleCnt="1"/>
      <dgm:spPr/>
    </dgm:pt>
    <dgm:pt modelId="{A5558C2E-2CA6-4552-992D-B263BA8E8372}" type="pres">
      <dgm:prSet presAssocID="{5E6E5A18-759B-4459-AE8E-8951E998861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C749CF4-ECB9-460E-96BF-F4B64735BC6C}" type="pres">
      <dgm:prSet presAssocID="{5E6E5A18-759B-4459-AE8E-8951E998861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9AAB14C-29C1-4229-9A8E-B93011203BE4}" srcId="{5E6E5A18-759B-4459-AE8E-8951E9988619}" destId="{A451CAFD-5CAB-4320-ABAC-915E3AA341B0}" srcOrd="0" destOrd="0" parTransId="{B83AFF7B-6537-4AE2-86BD-1E97A518014D}" sibTransId="{1BFBA8BF-F099-4912-9093-68D355ED92F1}"/>
    <dgm:cxn modelId="{4B851F47-55C2-4F07-889D-423ED92C246D}" type="presOf" srcId="{0937D1A4-4B3B-42FF-83CB-F823CF0090A6}" destId="{4C749CF4-ECB9-460E-96BF-F4B64735BC6C}" srcOrd="0" destOrd="0" presId="urn:microsoft.com/office/officeart/2005/8/layout/arrow6"/>
    <dgm:cxn modelId="{7C207782-DCD3-4049-ABAB-EFA91A0A0E46}" srcId="{5E6E5A18-759B-4459-AE8E-8951E9988619}" destId="{0937D1A4-4B3B-42FF-83CB-F823CF0090A6}" srcOrd="1" destOrd="0" parTransId="{654B3F02-C523-4781-B03A-38156C4E42F7}" sibTransId="{CC458426-F858-40A8-A78D-7B12B3A6FBC9}"/>
    <dgm:cxn modelId="{309CAE63-B9A5-4158-8E87-F1F2A1533083}" type="presOf" srcId="{A451CAFD-5CAB-4320-ABAC-915E3AA341B0}" destId="{A5558C2E-2CA6-4552-992D-B263BA8E8372}" srcOrd="0" destOrd="0" presId="urn:microsoft.com/office/officeart/2005/8/layout/arrow6"/>
    <dgm:cxn modelId="{3D56AA8A-C748-4461-AE56-7CA0FD9EDA24}" type="presOf" srcId="{5E6E5A18-759B-4459-AE8E-8951E9988619}" destId="{9D153E5A-CA0A-4C0F-BA13-0F102F6A8885}" srcOrd="0" destOrd="0" presId="urn:microsoft.com/office/officeart/2005/8/layout/arrow6"/>
    <dgm:cxn modelId="{CD68A514-66DD-4842-AB2D-1DA70D22B77C}" type="presParOf" srcId="{9D153E5A-CA0A-4C0F-BA13-0F102F6A8885}" destId="{86724D02-046D-456A-93EE-815D0C1AA0BE}" srcOrd="0" destOrd="0" presId="urn:microsoft.com/office/officeart/2005/8/layout/arrow6"/>
    <dgm:cxn modelId="{DC4BA7A0-AC4F-4BB0-8CFE-7598A258D8A5}" type="presParOf" srcId="{9D153E5A-CA0A-4C0F-BA13-0F102F6A8885}" destId="{A5558C2E-2CA6-4552-992D-B263BA8E8372}" srcOrd="1" destOrd="0" presId="urn:microsoft.com/office/officeart/2005/8/layout/arrow6"/>
    <dgm:cxn modelId="{6000D3EE-F2C8-4C9E-8E70-437ACCFD8445}" type="presParOf" srcId="{9D153E5A-CA0A-4C0F-BA13-0F102F6A8885}" destId="{4C749CF4-ECB9-460E-96BF-F4B64735BC6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1116E9-F2E6-4B2C-9724-3860954B9C18}" type="doc">
      <dgm:prSet loTypeId="urn:microsoft.com/office/officeart/2005/8/layout/cycle6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pt-PT"/>
        </a:p>
      </dgm:t>
    </dgm:pt>
    <dgm:pt modelId="{C46AC9F7-AA7C-420F-A690-B490F7278036}">
      <dgm:prSet phldrT="[Texto]" custT="1"/>
      <dgm:spPr/>
      <dgm:t>
        <a:bodyPr/>
        <a:lstStyle/>
        <a:p>
          <a:r>
            <a:rPr lang="pt-PT" sz="1100" noProof="0" dirty="0" smtClean="0"/>
            <a:t>Projeto integrado</a:t>
          </a:r>
          <a:endParaRPr lang="pt-PT" sz="1100" noProof="0" dirty="0"/>
        </a:p>
      </dgm:t>
    </dgm:pt>
    <dgm:pt modelId="{9A1D41F3-C00B-49EB-AD19-5BE07FD5088E}" type="parTrans" cxnId="{FEABDE38-1687-435D-B3CB-EA1EE8592516}">
      <dgm:prSet/>
      <dgm:spPr/>
      <dgm:t>
        <a:bodyPr/>
        <a:lstStyle/>
        <a:p>
          <a:endParaRPr lang="pt-PT"/>
        </a:p>
      </dgm:t>
    </dgm:pt>
    <dgm:pt modelId="{854E158E-8933-43B4-A23F-5F02023C2A70}" type="sibTrans" cxnId="{FEABDE38-1687-435D-B3CB-EA1EE8592516}">
      <dgm:prSet/>
      <dgm:spPr/>
      <dgm:t>
        <a:bodyPr/>
        <a:lstStyle/>
        <a:p>
          <a:endParaRPr lang="pt-PT"/>
        </a:p>
      </dgm:t>
    </dgm:pt>
    <dgm:pt modelId="{A0EAC50F-C1C5-4668-9B1C-6684619401E0}">
      <dgm:prSet phldrT="[Texto]" custT="1"/>
      <dgm:spPr/>
      <dgm:t>
        <a:bodyPr/>
        <a:lstStyle/>
        <a:p>
          <a:r>
            <a:rPr lang="pt-PT" sz="1100" noProof="0" smtClean="0"/>
            <a:t>de todos</a:t>
          </a:r>
          <a:endParaRPr lang="pt-PT" sz="1100" noProof="0"/>
        </a:p>
      </dgm:t>
    </dgm:pt>
    <dgm:pt modelId="{1AF53DD2-BF3A-4DD6-BEB4-A73F1E2FE607}" type="parTrans" cxnId="{022DC137-7124-43F8-90F8-82A3002F6DA9}">
      <dgm:prSet/>
      <dgm:spPr/>
      <dgm:t>
        <a:bodyPr/>
        <a:lstStyle/>
        <a:p>
          <a:endParaRPr lang="pt-PT"/>
        </a:p>
      </dgm:t>
    </dgm:pt>
    <dgm:pt modelId="{74C8A2D5-50AA-4AFF-9C54-66BBF3F55FDC}" type="sibTrans" cxnId="{022DC137-7124-43F8-90F8-82A3002F6DA9}">
      <dgm:prSet/>
      <dgm:spPr/>
      <dgm:t>
        <a:bodyPr/>
        <a:lstStyle/>
        <a:p>
          <a:endParaRPr lang="pt-PT"/>
        </a:p>
      </dgm:t>
    </dgm:pt>
    <dgm:pt modelId="{9F06917B-EA18-45BC-B0C1-89EDBE54E6EA}">
      <dgm:prSet phldrT="[Texto]" custT="1"/>
      <dgm:spPr/>
      <dgm:t>
        <a:bodyPr/>
        <a:lstStyle/>
        <a:p>
          <a:r>
            <a:rPr lang="pt-PT" sz="1100" noProof="0" smtClean="0"/>
            <a:t>aberto</a:t>
          </a:r>
          <a:endParaRPr lang="pt-PT" sz="1100" noProof="0"/>
        </a:p>
      </dgm:t>
    </dgm:pt>
    <dgm:pt modelId="{AE06F5A9-0BE5-4789-AD0D-59DA3D5755F5}" type="parTrans" cxnId="{75310287-FF13-4F3F-BC5C-65925E497F73}">
      <dgm:prSet/>
      <dgm:spPr/>
      <dgm:t>
        <a:bodyPr/>
        <a:lstStyle/>
        <a:p>
          <a:endParaRPr lang="pt-PT"/>
        </a:p>
      </dgm:t>
    </dgm:pt>
    <dgm:pt modelId="{BCBA763B-93F0-4CD3-B329-60FB731659FD}" type="sibTrans" cxnId="{75310287-FF13-4F3F-BC5C-65925E497F73}">
      <dgm:prSet/>
      <dgm:spPr/>
      <dgm:t>
        <a:bodyPr/>
        <a:lstStyle/>
        <a:p>
          <a:endParaRPr lang="pt-PT"/>
        </a:p>
      </dgm:t>
    </dgm:pt>
    <dgm:pt modelId="{821ED378-8AA4-4825-889A-3505EF458854}">
      <dgm:prSet phldrT="[Texto]" custT="1"/>
      <dgm:spPr/>
      <dgm:t>
        <a:bodyPr/>
        <a:lstStyle/>
        <a:p>
          <a:r>
            <a:rPr lang="pt-PT" sz="1100" noProof="0" smtClean="0"/>
            <a:t>transversal</a:t>
          </a:r>
          <a:endParaRPr lang="pt-PT" sz="700" noProof="0"/>
        </a:p>
      </dgm:t>
    </dgm:pt>
    <dgm:pt modelId="{1A56FC9C-16C4-40DB-A8E2-2D21E8321575}" type="parTrans" cxnId="{DB41E4D9-C2F5-4280-869F-C0E41C331640}">
      <dgm:prSet/>
      <dgm:spPr/>
      <dgm:t>
        <a:bodyPr/>
        <a:lstStyle/>
        <a:p>
          <a:endParaRPr lang="pt-PT"/>
        </a:p>
      </dgm:t>
    </dgm:pt>
    <dgm:pt modelId="{988E5A6C-7C6A-4F12-990A-0A9685FB5361}" type="sibTrans" cxnId="{DB41E4D9-C2F5-4280-869F-C0E41C331640}">
      <dgm:prSet/>
      <dgm:spPr/>
      <dgm:t>
        <a:bodyPr/>
        <a:lstStyle/>
        <a:p>
          <a:endParaRPr lang="pt-PT"/>
        </a:p>
      </dgm:t>
    </dgm:pt>
    <dgm:pt modelId="{1E7AC435-2514-44EA-BD8D-441278458FE1}">
      <dgm:prSet phldrT="[Texto]" custT="1"/>
      <dgm:spPr/>
      <dgm:t>
        <a:bodyPr/>
        <a:lstStyle/>
        <a:p>
          <a:r>
            <a:rPr lang="pt-PT" sz="1100" noProof="0" dirty="0" err="1" smtClean="0"/>
            <a:t>contextualiz-ado</a:t>
          </a:r>
          <a:endParaRPr lang="pt-PT" sz="700" noProof="0" dirty="0"/>
        </a:p>
      </dgm:t>
    </dgm:pt>
    <dgm:pt modelId="{B8176C23-4948-428F-B854-CA8DF013B00F}" type="parTrans" cxnId="{21381032-C677-4D77-B63F-949DCFE232D8}">
      <dgm:prSet/>
      <dgm:spPr/>
      <dgm:t>
        <a:bodyPr/>
        <a:lstStyle/>
        <a:p>
          <a:endParaRPr lang="pt-PT"/>
        </a:p>
      </dgm:t>
    </dgm:pt>
    <dgm:pt modelId="{7E917721-5686-4B55-9437-C920E155DA89}" type="sibTrans" cxnId="{21381032-C677-4D77-B63F-949DCFE232D8}">
      <dgm:prSet/>
      <dgm:spPr/>
      <dgm:t>
        <a:bodyPr/>
        <a:lstStyle/>
        <a:p>
          <a:endParaRPr lang="pt-PT"/>
        </a:p>
      </dgm:t>
    </dgm:pt>
    <dgm:pt modelId="{78A4938D-C398-4AD3-8189-A9C309F58C38}">
      <dgm:prSet phldrT="[Texto]" custT="1"/>
      <dgm:spPr/>
      <dgm:t>
        <a:bodyPr/>
        <a:lstStyle/>
        <a:p>
          <a:r>
            <a:rPr lang="pt-PT" sz="1100" noProof="0" dirty="0" smtClean="0"/>
            <a:t>sistemática e </a:t>
          </a:r>
          <a:r>
            <a:rPr lang="pt-PT" sz="1100" noProof="0" dirty="0" err="1" smtClean="0"/>
            <a:t>sistema-tizado</a:t>
          </a:r>
          <a:endParaRPr lang="pt-PT" sz="1100" noProof="0" dirty="0"/>
        </a:p>
      </dgm:t>
    </dgm:pt>
    <dgm:pt modelId="{08A220E1-6A8A-41DB-842A-56D3B607D800}" type="parTrans" cxnId="{57BB157F-F1F0-4656-A2E4-AE029D4AE98C}">
      <dgm:prSet/>
      <dgm:spPr/>
      <dgm:t>
        <a:bodyPr/>
        <a:lstStyle/>
        <a:p>
          <a:endParaRPr lang="pt-PT"/>
        </a:p>
      </dgm:t>
    </dgm:pt>
    <dgm:pt modelId="{44A7E2B3-4E06-4AA3-8399-D337C0D302B8}" type="sibTrans" cxnId="{57BB157F-F1F0-4656-A2E4-AE029D4AE98C}">
      <dgm:prSet/>
      <dgm:spPr/>
      <dgm:t>
        <a:bodyPr/>
        <a:lstStyle/>
        <a:p>
          <a:endParaRPr lang="pt-PT"/>
        </a:p>
      </dgm:t>
    </dgm:pt>
    <dgm:pt modelId="{AF09F455-59E4-4048-A546-A31911461E0F}">
      <dgm:prSet phldrT="[Texto]" custT="1"/>
      <dgm:spPr/>
      <dgm:t>
        <a:bodyPr/>
        <a:lstStyle/>
        <a:p>
          <a:r>
            <a:rPr lang="pt-PT" sz="1100" noProof="0" smtClean="0"/>
            <a:t>para todo</a:t>
          </a:r>
          <a:endParaRPr lang="pt-PT" sz="1100" noProof="0"/>
        </a:p>
      </dgm:t>
    </dgm:pt>
    <dgm:pt modelId="{F6781ABA-C26A-488D-BCBA-2678A48FB9AF}" type="parTrans" cxnId="{99824111-5FE9-4032-8923-BDB2FB32A18E}">
      <dgm:prSet/>
      <dgm:spPr/>
      <dgm:t>
        <a:bodyPr/>
        <a:lstStyle/>
        <a:p>
          <a:endParaRPr lang="pt-PT"/>
        </a:p>
      </dgm:t>
    </dgm:pt>
    <dgm:pt modelId="{FCE7D85B-8343-490B-8BC7-E85729DD1880}" type="sibTrans" cxnId="{99824111-5FE9-4032-8923-BDB2FB32A18E}">
      <dgm:prSet/>
      <dgm:spPr/>
      <dgm:t>
        <a:bodyPr/>
        <a:lstStyle/>
        <a:p>
          <a:endParaRPr lang="pt-PT"/>
        </a:p>
      </dgm:t>
    </dgm:pt>
    <dgm:pt modelId="{33B2C8BF-FF5A-454E-9BC9-8CB7E1C3FCE8}" type="pres">
      <dgm:prSet presAssocID="{C51116E9-F2E6-4B2C-9724-3860954B9C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F78C2F4-A5A2-4264-A1C3-1D8D36BDB69D}" type="pres">
      <dgm:prSet presAssocID="{C46AC9F7-AA7C-420F-A690-B490F7278036}" presName="node" presStyleLbl="node1" presStyleIdx="0" presStyleCnt="7" custScaleX="117565" custScaleY="12365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9D984E-5C43-4B5F-B398-CC4FF8C2D914}" type="pres">
      <dgm:prSet presAssocID="{C46AC9F7-AA7C-420F-A690-B490F7278036}" presName="spNode" presStyleCnt="0"/>
      <dgm:spPr/>
      <dgm:t>
        <a:bodyPr/>
        <a:lstStyle/>
        <a:p>
          <a:endParaRPr lang="pt-PT"/>
        </a:p>
      </dgm:t>
    </dgm:pt>
    <dgm:pt modelId="{12DCA5DB-EE73-4ADD-B63B-BD70FE62FC44}" type="pres">
      <dgm:prSet presAssocID="{854E158E-8933-43B4-A23F-5F02023C2A70}" presName="sibTrans" presStyleLbl="sibTrans1D1" presStyleIdx="0" presStyleCnt="7"/>
      <dgm:spPr/>
      <dgm:t>
        <a:bodyPr/>
        <a:lstStyle/>
        <a:p>
          <a:endParaRPr lang="pt-PT"/>
        </a:p>
      </dgm:t>
    </dgm:pt>
    <dgm:pt modelId="{E4FD2F33-06FE-452D-B55D-4073FA4DC66A}" type="pres">
      <dgm:prSet presAssocID="{A0EAC50F-C1C5-4668-9B1C-6684619401E0}" presName="node" presStyleLbl="node1" presStyleIdx="1" presStyleCnt="7" custScaleX="126607" custScaleY="10930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40C11DA-29CF-4723-8970-6C5FAEB7DDDC}" type="pres">
      <dgm:prSet presAssocID="{A0EAC50F-C1C5-4668-9B1C-6684619401E0}" presName="spNode" presStyleCnt="0"/>
      <dgm:spPr/>
      <dgm:t>
        <a:bodyPr/>
        <a:lstStyle/>
        <a:p>
          <a:endParaRPr lang="pt-PT"/>
        </a:p>
      </dgm:t>
    </dgm:pt>
    <dgm:pt modelId="{8E0E30B2-DD78-4DDE-BE50-5B7C8A245F17}" type="pres">
      <dgm:prSet presAssocID="{74C8A2D5-50AA-4AFF-9C54-66BBF3F55FDC}" presName="sibTrans" presStyleLbl="sibTrans1D1" presStyleIdx="1" presStyleCnt="7"/>
      <dgm:spPr/>
      <dgm:t>
        <a:bodyPr/>
        <a:lstStyle/>
        <a:p>
          <a:endParaRPr lang="pt-PT"/>
        </a:p>
      </dgm:t>
    </dgm:pt>
    <dgm:pt modelId="{7709A5CC-FC09-478B-B3BC-4C4A04930BB1}" type="pres">
      <dgm:prSet presAssocID="{9F06917B-EA18-45BC-B0C1-89EDBE54E6EA}" presName="node" presStyleLbl="node1" presStyleIdx="2" presStyleCnt="7" custScaleX="123992" custScaleY="12580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DA3A40B-E215-410E-AC37-3CC0CB5410B3}" type="pres">
      <dgm:prSet presAssocID="{9F06917B-EA18-45BC-B0C1-89EDBE54E6EA}" presName="spNode" presStyleCnt="0"/>
      <dgm:spPr/>
      <dgm:t>
        <a:bodyPr/>
        <a:lstStyle/>
        <a:p>
          <a:endParaRPr lang="pt-PT"/>
        </a:p>
      </dgm:t>
    </dgm:pt>
    <dgm:pt modelId="{DF639C50-B8E1-4811-8F09-EE04463039B8}" type="pres">
      <dgm:prSet presAssocID="{BCBA763B-93F0-4CD3-B329-60FB731659FD}" presName="sibTrans" presStyleLbl="sibTrans1D1" presStyleIdx="2" presStyleCnt="7"/>
      <dgm:spPr/>
      <dgm:t>
        <a:bodyPr/>
        <a:lstStyle/>
        <a:p>
          <a:endParaRPr lang="pt-PT"/>
        </a:p>
      </dgm:t>
    </dgm:pt>
    <dgm:pt modelId="{E8A8729A-B2B2-40B6-BF0F-3AEE197B14E8}" type="pres">
      <dgm:prSet presAssocID="{821ED378-8AA4-4825-889A-3505EF458854}" presName="node" presStyleLbl="node1" presStyleIdx="3" presStyleCnt="7" custScaleX="129645" custScaleY="11479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AF1B36B-9CF5-428B-BCF3-E04B8C9AFBD8}" type="pres">
      <dgm:prSet presAssocID="{821ED378-8AA4-4825-889A-3505EF458854}" presName="spNode" presStyleCnt="0"/>
      <dgm:spPr/>
      <dgm:t>
        <a:bodyPr/>
        <a:lstStyle/>
        <a:p>
          <a:endParaRPr lang="pt-PT"/>
        </a:p>
      </dgm:t>
    </dgm:pt>
    <dgm:pt modelId="{9F1DB878-90B4-45CA-A0C9-49E9E312037C}" type="pres">
      <dgm:prSet presAssocID="{988E5A6C-7C6A-4F12-990A-0A9685FB5361}" presName="sibTrans" presStyleLbl="sibTrans1D1" presStyleIdx="3" presStyleCnt="7"/>
      <dgm:spPr/>
      <dgm:t>
        <a:bodyPr/>
        <a:lstStyle/>
        <a:p>
          <a:endParaRPr lang="pt-PT"/>
        </a:p>
      </dgm:t>
    </dgm:pt>
    <dgm:pt modelId="{9A866B61-D471-4C79-B2DE-C763C33C4B96}" type="pres">
      <dgm:prSet presAssocID="{1E7AC435-2514-44EA-BD8D-441278458FE1}" presName="node" presStyleLbl="node1" presStyleIdx="4" presStyleCnt="7" custScaleX="146627" custScaleY="11775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E9614C3-1264-41D1-8E6E-F7826ED59DD4}" type="pres">
      <dgm:prSet presAssocID="{1E7AC435-2514-44EA-BD8D-441278458FE1}" presName="spNode" presStyleCnt="0"/>
      <dgm:spPr/>
      <dgm:t>
        <a:bodyPr/>
        <a:lstStyle/>
        <a:p>
          <a:endParaRPr lang="pt-PT"/>
        </a:p>
      </dgm:t>
    </dgm:pt>
    <dgm:pt modelId="{75D558EA-1D55-4B98-A1D2-02B6EE3942FE}" type="pres">
      <dgm:prSet presAssocID="{7E917721-5686-4B55-9437-C920E155DA89}" presName="sibTrans" presStyleLbl="sibTrans1D1" presStyleIdx="4" presStyleCnt="7"/>
      <dgm:spPr/>
      <dgm:t>
        <a:bodyPr/>
        <a:lstStyle/>
        <a:p>
          <a:endParaRPr lang="pt-PT"/>
        </a:p>
      </dgm:t>
    </dgm:pt>
    <dgm:pt modelId="{11F2656E-C42F-409B-8ABF-2DA08574A2F5}" type="pres">
      <dgm:prSet presAssocID="{78A4938D-C398-4AD3-8189-A9C309F58C38}" presName="node" presStyleLbl="node1" presStyleIdx="5" presStyleCnt="7" custScaleX="140975" custScaleY="13086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978912C-F406-47E3-BCE4-A961448ABBF3}" type="pres">
      <dgm:prSet presAssocID="{78A4938D-C398-4AD3-8189-A9C309F58C38}" presName="spNode" presStyleCnt="0"/>
      <dgm:spPr/>
      <dgm:t>
        <a:bodyPr/>
        <a:lstStyle/>
        <a:p>
          <a:endParaRPr lang="pt-PT"/>
        </a:p>
      </dgm:t>
    </dgm:pt>
    <dgm:pt modelId="{A970A4C5-F414-4CAB-B476-C1AA08982D0E}" type="pres">
      <dgm:prSet presAssocID="{44A7E2B3-4E06-4AA3-8399-D337C0D302B8}" presName="sibTrans" presStyleLbl="sibTrans1D1" presStyleIdx="5" presStyleCnt="7"/>
      <dgm:spPr/>
      <dgm:t>
        <a:bodyPr/>
        <a:lstStyle/>
        <a:p>
          <a:endParaRPr lang="pt-PT"/>
        </a:p>
      </dgm:t>
    </dgm:pt>
    <dgm:pt modelId="{98D62A4C-EB6A-4BBD-B1C3-92B53A0046BA}" type="pres">
      <dgm:prSet presAssocID="{AF09F455-59E4-4048-A546-A31911461E0F}" presName="node" presStyleLbl="node1" presStyleIdx="6" presStyleCnt="7" custScaleX="131531" custScaleY="12113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6CDE32F-543B-49B1-ADF6-F0AE9BD54B49}" type="pres">
      <dgm:prSet presAssocID="{AF09F455-59E4-4048-A546-A31911461E0F}" presName="spNode" presStyleCnt="0"/>
      <dgm:spPr/>
      <dgm:t>
        <a:bodyPr/>
        <a:lstStyle/>
        <a:p>
          <a:endParaRPr lang="pt-PT"/>
        </a:p>
      </dgm:t>
    </dgm:pt>
    <dgm:pt modelId="{C9B8D630-A227-47AB-B55E-86C08F51EA45}" type="pres">
      <dgm:prSet presAssocID="{FCE7D85B-8343-490B-8BC7-E85729DD1880}" presName="sibTrans" presStyleLbl="sibTrans1D1" presStyleIdx="6" presStyleCnt="7"/>
      <dgm:spPr/>
      <dgm:t>
        <a:bodyPr/>
        <a:lstStyle/>
        <a:p>
          <a:endParaRPr lang="pt-PT"/>
        </a:p>
      </dgm:t>
    </dgm:pt>
  </dgm:ptLst>
  <dgm:cxnLst>
    <dgm:cxn modelId="{99824111-5FE9-4032-8923-BDB2FB32A18E}" srcId="{C51116E9-F2E6-4B2C-9724-3860954B9C18}" destId="{AF09F455-59E4-4048-A546-A31911461E0F}" srcOrd="6" destOrd="0" parTransId="{F6781ABA-C26A-488D-BCBA-2678A48FB9AF}" sibTransId="{FCE7D85B-8343-490B-8BC7-E85729DD1880}"/>
    <dgm:cxn modelId="{FDFB4F25-3254-41B4-B9F8-E24BE6B9567C}" type="presOf" srcId="{7E917721-5686-4B55-9437-C920E155DA89}" destId="{75D558EA-1D55-4B98-A1D2-02B6EE3942FE}" srcOrd="0" destOrd="0" presId="urn:microsoft.com/office/officeart/2005/8/layout/cycle6"/>
    <dgm:cxn modelId="{2C1950B6-4081-4050-9998-2C34CE6A061E}" type="presOf" srcId="{BCBA763B-93F0-4CD3-B329-60FB731659FD}" destId="{DF639C50-B8E1-4811-8F09-EE04463039B8}" srcOrd="0" destOrd="0" presId="urn:microsoft.com/office/officeart/2005/8/layout/cycle6"/>
    <dgm:cxn modelId="{0CC64A17-C19A-4B0D-9210-E67FF713671B}" type="presOf" srcId="{74C8A2D5-50AA-4AFF-9C54-66BBF3F55FDC}" destId="{8E0E30B2-DD78-4DDE-BE50-5B7C8A245F17}" srcOrd="0" destOrd="0" presId="urn:microsoft.com/office/officeart/2005/8/layout/cycle6"/>
    <dgm:cxn modelId="{57BB157F-F1F0-4656-A2E4-AE029D4AE98C}" srcId="{C51116E9-F2E6-4B2C-9724-3860954B9C18}" destId="{78A4938D-C398-4AD3-8189-A9C309F58C38}" srcOrd="5" destOrd="0" parTransId="{08A220E1-6A8A-41DB-842A-56D3B607D800}" sibTransId="{44A7E2B3-4E06-4AA3-8399-D337C0D302B8}"/>
    <dgm:cxn modelId="{872D25C9-03D3-402E-B8C6-094AA6702F1F}" type="presOf" srcId="{1E7AC435-2514-44EA-BD8D-441278458FE1}" destId="{9A866B61-D471-4C79-B2DE-C763C33C4B96}" srcOrd="0" destOrd="0" presId="urn:microsoft.com/office/officeart/2005/8/layout/cycle6"/>
    <dgm:cxn modelId="{581E898E-0D45-465E-91A1-5B55A09F77F3}" type="presOf" srcId="{854E158E-8933-43B4-A23F-5F02023C2A70}" destId="{12DCA5DB-EE73-4ADD-B63B-BD70FE62FC44}" srcOrd="0" destOrd="0" presId="urn:microsoft.com/office/officeart/2005/8/layout/cycle6"/>
    <dgm:cxn modelId="{AB3EA722-3915-41A1-9170-D5FB3062FB76}" type="presOf" srcId="{821ED378-8AA4-4825-889A-3505EF458854}" destId="{E8A8729A-B2B2-40B6-BF0F-3AEE197B14E8}" srcOrd="0" destOrd="0" presId="urn:microsoft.com/office/officeart/2005/8/layout/cycle6"/>
    <dgm:cxn modelId="{21381032-C677-4D77-B63F-949DCFE232D8}" srcId="{C51116E9-F2E6-4B2C-9724-3860954B9C18}" destId="{1E7AC435-2514-44EA-BD8D-441278458FE1}" srcOrd="4" destOrd="0" parTransId="{B8176C23-4948-428F-B854-CA8DF013B00F}" sibTransId="{7E917721-5686-4B55-9437-C920E155DA89}"/>
    <dgm:cxn modelId="{7880CE39-E59E-494A-A7CC-83409EA679E7}" type="presOf" srcId="{44A7E2B3-4E06-4AA3-8399-D337C0D302B8}" destId="{A970A4C5-F414-4CAB-B476-C1AA08982D0E}" srcOrd="0" destOrd="0" presId="urn:microsoft.com/office/officeart/2005/8/layout/cycle6"/>
    <dgm:cxn modelId="{A384A696-B5EF-433B-BB59-6D95DA091C39}" type="presOf" srcId="{78A4938D-C398-4AD3-8189-A9C309F58C38}" destId="{11F2656E-C42F-409B-8ABF-2DA08574A2F5}" srcOrd="0" destOrd="0" presId="urn:microsoft.com/office/officeart/2005/8/layout/cycle6"/>
    <dgm:cxn modelId="{FEABDE38-1687-435D-B3CB-EA1EE8592516}" srcId="{C51116E9-F2E6-4B2C-9724-3860954B9C18}" destId="{C46AC9F7-AA7C-420F-A690-B490F7278036}" srcOrd="0" destOrd="0" parTransId="{9A1D41F3-C00B-49EB-AD19-5BE07FD5088E}" sibTransId="{854E158E-8933-43B4-A23F-5F02023C2A70}"/>
    <dgm:cxn modelId="{AF427006-80A1-46AC-9D1A-E533D7929770}" type="presOf" srcId="{C46AC9F7-AA7C-420F-A690-B490F7278036}" destId="{DF78C2F4-A5A2-4264-A1C3-1D8D36BDB69D}" srcOrd="0" destOrd="0" presId="urn:microsoft.com/office/officeart/2005/8/layout/cycle6"/>
    <dgm:cxn modelId="{557C5EAE-7B4E-4FA7-9F8A-BE1BB2513892}" type="presOf" srcId="{AF09F455-59E4-4048-A546-A31911461E0F}" destId="{98D62A4C-EB6A-4BBD-B1C3-92B53A0046BA}" srcOrd="0" destOrd="0" presId="urn:microsoft.com/office/officeart/2005/8/layout/cycle6"/>
    <dgm:cxn modelId="{4ADCE046-C187-4FDD-8F52-06A920A223C3}" type="presOf" srcId="{C51116E9-F2E6-4B2C-9724-3860954B9C18}" destId="{33B2C8BF-FF5A-454E-9BC9-8CB7E1C3FCE8}" srcOrd="0" destOrd="0" presId="urn:microsoft.com/office/officeart/2005/8/layout/cycle6"/>
    <dgm:cxn modelId="{A8F3A136-DD68-4D36-BE80-B531B3746C12}" type="presOf" srcId="{988E5A6C-7C6A-4F12-990A-0A9685FB5361}" destId="{9F1DB878-90B4-45CA-A0C9-49E9E312037C}" srcOrd="0" destOrd="0" presId="urn:microsoft.com/office/officeart/2005/8/layout/cycle6"/>
    <dgm:cxn modelId="{631726C6-4B47-4835-93D7-32F6E8116617}" type="presOf" srcId="{A0EAC50F-C1C5-4668-9B1C-6684619401E0}" destId="{E4FD2F33-06FE-452D-B55D-4073FA4DC66A}" srcOrd="0" destOrd="0" presId="urn:microsoft.com/office/officeart/2005/8/layout/cycle6"/>
    <dgm:cxn modelId="{DB41E4D9-C2F5-4280-869F-C0E41C331640}" srcId="{C51116E9-F2E6-4B2C-9724-3860954B9C18}" destId="{821ED378-8AA4-4825-889A-3505EF458854}" srcOrd="3" destOrd="0" parTransId="{1A56FC9C-16C4-40DB-A8E2-2D21E8321575}" sibTransId="{988E5A6C-7C6A-4F12-990A-0A9685FB5361}"/>
    <dgm:cxn modelId="{5B04D999-B23F-429E-942F-838953450DF6}" type="presOf" srcId="{9F06917B-EA18-45BC-B0C1-89EDBE54E6EA}" destId="{7709A5CC-FC09-478B-B3BC-4C4A04930BB1}" srcOrd="0" destOrd="0" presId="urn:microsoft.com/office/officeart/2005/8/layout/cycle6"/>
    <dgm:cxn modelId="{7D35D8AD-B991-4A83-8652-3CC537A47270}" type="presOf" srcId="{FCE7D85B-8343-490B-8BC7-E85729DD1880}" destId="{C9B8D630-A227-47AB-B55E-86C08F51EA45}" srcOrd="0" destOrd="0" presId="urn:microsoft.com/office/officeart/2005/8/layout/cycle6"/>
    <dgm:cxn modelId="{75310287-FF13-4F3F-BC5C-65925E497F73}" srcId="{C51116E9-F2E6-4B2C-9724-3860954B9C18}" destId="{9F06917B-EA18-45BC-B0C1-89EDBE54E6EA}" srcOrd="2" destOrd="0" parTransId="{AE06F5A9-0BE5-4789-AD0D-59DA3D5755F5}" sibTransId="{BCBA763B-93F0-4CD3-B329-60FB731659FD}"/>
    <dgm:cxn modelId="{022DC137-7124-43F8-90F8-82A3002F6DA9}" srcId="{C51116E9-F2E6-4B2C-9724-3860954B9C18}" destId="{A0EAC50F-C1C5-4668-9B1C-6684619401E0}" srcOrd="1" destOrd="0" parTransId="{1AF53DD2-BF3A-4DD6-BEB4-A73F1E2FE607}" sibTransId="{74C8A2D5-50AA-4AFF-9C54-66BBF3F55FDC}"/>
    <dgm:cxn modelId="{54E7594C-C464-4FF5-8675-00FA8485C8DB}" type="presParOf" srcId="{33B2C8BF-FF5A-454E-9BC9-8CB7E1C3FCE8}" destId="{DF78C2F4-A5A2-4264-A1C3-1D8D36BDB69D}" srcOrd="0" destOrd="0" presId="urn:microsoft.com/office/officeart/2005/8/layout/cycle6"/>
    <dgm:cxn modelId="{52321CF5-91E6-452A-B279-36BF2DD9C1F2}" type="presParOf" srcId="{33B2C8BF-FF5A-454E-9BC9-8CB7E1C3FCE8}" destId="{EB9D984E-5C43-4B5F-B398-CC4FF8C2D914}" srcOrd="1" destOrd="0" presId="urn:microsoft.com/office/officeart/2005/8/layout/cycle6"/>
    <dgm:cxn modelId="{EF7CAA8B-59EF-4291-BA79-F56BBAE55301}" type="presParOf" srcId="{33B2C8BF-FF5A-454E-9BC9-8CB7E1C3FCE8}" destId="{12DCA5DB-EE73-4ADD-B63B-BD70FE62FC44}" srcOrd="2" destOrd="0" presId="urn:microsoft.com/office/officeart/2005/8/layout/cycle6"/>
    <dgm:cxn modelId="{AED0EEA7-A148-445E-B123-468A0F8A880D}" type="presParOf" srcId="{33B2C8BF-FF5A-454E-9BC9-8CB7E1C3FCE8}" destId="{E4FD2F33-06FE-452D-B55D-4073FA4DC66A}" srcOrd="3" destOrd="0" presId="urn:microsoft.com/office/officeart/2005/8/layout/cycle6"/>
    <dgm:cxn modelId="{318C19F5-4B98-43E5-A9BF-32BCA109A1EF}" type="presParOf" srcId="{33B2C8BF-FF5A-454E-9BC9-8CB7E1C3FCE8}" destId="{940C11DA-29CF-4723-8970-6C5FAEB7DDDC}" srcOrd="4" destOrd="0" presId="urn:microsoft.com/office/officeart/2005/8/layout/cycle6"/>
    <dgm:cxn modelId="{41948558-7A9A-4E65-9655-803AB90A2E53}" type="presParOf" srcId="{33B2C8BF-FF5A-454E-9BC9-8CB7E1C3FCE8}" destId="{8E0E30B2-DD78-4DDE-BE50-5B7C8A245F17}" srcOrd="5" destOrd="0" presId="urn:microsoft.com/office/officeart/2005/8/layout/cycle6"/>
    <dgm:cxn modelId="{8EC39AC5-AAB2-44ED-907A-D2D5A65B777E}" type="presParOf" srcId="{33B2C8BF-FF5A-454E-9BC9-8CB7E1C3FCE8}" destId="{7709A5CC-FC09-478B-B3BC-4C4A04930BB1}" srcOrd="6" destOrd="0" presId="urn:microsoft.com/office/officeart/2005/8/layout/cycle6"/>
    <dgm:cxn modelId="{C22C6028-2DBC-42A7-82CB-16E5DC7FE8D4}" type="presParOf" srcId="{33B2C8BF-FF5A-454E-9BC9-8CB7E1C3FCE8}" destId="{2DA3A40B-E215-410E-AC37-3CC0CB5410B3}" srcOrd="7" destOrd="0" presId="urn:microsoft.com/office/officeart/2005/8/layout/cycle6"/>
    <dgm:cxn modelId="{7FB3F884-5092-43C8-8027-11116336123A}" type="presParOf" srcId="{33B2C8BF-FF5A-454E-9BC9-8CB7E1C3FCE8}" destId="{DF639C50-B8E1-4811-8F09-EE04463039B8}" srcOrd="8" destOrd="0" presId="urn:microsoft.com/office/officeart/2005/8/layout/cycle6"/>
    <dgm:cxn modelId="{F42E1F06-B0D8-475D-BB0A-1BA023395D56}" type="presParOf" srcId="{33B2C8BF-FF5A-454E-9BC9-8CB7E1C3FCE8}" destId="{E8A8729A-B2B2-40B6-BF0F-3AEE197B14E8}" srcOrd="9" destOrd="0" presId="urn:microsoft.com/office/officeart/2005/8/layout/cycle6"/>
    <dgm:cxn modelId="{326C3E5E-D146-41C7-90EE-C60DA1A20C59}" type="presParOf" srcId="{33B2C8BF-FF5A-454E-9BC9-8CB7E1C3FCE8}" destId="{4AF1B36B-9CF5-428B-BCF3-E04B8C9AFBD8}" srcOrd="10" destOrd="0" presId="urn:microsoft.com/office/officeart/2005/8/layout/cycle6"/>
    <dgm:cxn modelId="{0A3BF995-276C-4EFA-BF41-8612DBB1CFC5}" type="presParOf" srcId="{33B2C8BF-FF5A-454E-9BC9-8CB7E1C3FCE8}" destId="{9F1DB878-90B4-45CA-A0C9-49E9E312037C}" srcOrd="11" destOrd="0" presId="urn:microsoft.com/office/officeart/2005/8/layout/cycle6"/>
    <dgm:cxn modelId="{7FEC7EA4-C812-489D-A287-E3FB0132F59F}" type="presParOf" srcId="{33B2C8BF-FF5A-454E-9BC9-8CB7E1C3FCE8}" destId="{9A866B61-D471-4C79-B2DE-C763C33C4B96}" srcOrd="12" destOrd="0" presId="urn:microsoft.com/office/officeart/2005/8/layout/cycle6"/>
    <dgm:cxn modelId="{02F34DE0-FE56-4CEA-99E1-8125ECB55CB2}" type="presParOf" srcId="{33B2C8BF-FF5A-454E-9BC9-8CB7E1C3FCE8}" destId="{5E9614C3-1264-41D1-8E6E-F7826ED59DD4}" srcOrd="13" destOrd="0" presId="urn:microsoft.com/office/officeart/2005/8/layout/cycle6"/>
    <dgm:cxn modelId="{E6742028-0794-4349-96CC-F1541578296D}" type="presParOf" srcId="{33B2C8BF-FF5A-454E-9BC9-8CB7E1C3FCE8}" destId="{75D558EA-1D55-4B98-A1D2-02B6EE3942FE}" srcOrd="14" destOrd="0" presId="urn:microsoft.com/office/officeart/2005/8/layout/cycle6"/>
    <dgm:cxn modelId="{78BCE5E5-8B9C-417C-96E3-C89C3172BDB2}" type="presParOf" srcId="{33B2C8BF-FF5A-454E-9BC9-8CB7E1C3FCE8}" destId="{11F2656E-C42F-409B-8ABF-2DA08574A2F5}" srcOrd="15" destOrd="0" presId="urn:microsoft.com/office/officeart/2005/8/layout/cycle6"/>
    <dgm:cxn modelId="{6C8FDA03-84C3-4D2F-83B9-FB7D0D7CA2CE}" type="presParOf" srcId="{33B2C8BF-FF5A-454E-9BC9-8CB7E1C3FCE8}" destId="{6978912C-F406-47E3-BCE4-A961448ABBF3}" srcOrd="16" destOrd="0" presId="urn:microsoft.com/office/officeart/2005/8/layout/cycle6"/>
    <dgm:cxn modelId="{25D12371-A268-4519-A316-47D04382A60A}" type="presParOf" srcId="{33B2C8BF-FF5A-454E-9BC9-8CB7E1C3FCE8}" destId="{A970A4C5-F414-4CAB-B476-C1AA08982D0E}" srcOrd="17" destOrd="0" presId="urn:microsoft.com/office/officeart/2005/8/layout/cycle6"/>
    <dgm:cxn modelId="{6CE17ED6-499C-4D66-B467-A1461012BC19}" type="presParOf" srcId="{33B2C8BF-FF5A-454E-9BC9-8CB7E1C3FCE8}" destId="{98D62A4C-EB6A-4BBD-B1C3-92B53A0046BA}" srcOrd="18" destOrd="0" presId="urn:microsoft.com/office/officeart/2005/8/layout/cycle6"/>
    <dgm:cxn modelId="{782755D7-0630-4D52-9C63-517D48752EE0}" type="presParOf" srcId="{33B2C8BF-FF5A-454E-9BC9-8CB7E1C3FCE8}" destId="{F6CDE32F-543B-49B1-ADF6-F0AE9BD54B49}" srcOrd="19" destOrd="0" presId="urn:microsoft.com/office/officeart/2005/8/layout/cycle6"/>
    <dgm:cxn modelId="{C1E7034E-DBAE-42C2-91F3-A7157EA219D4}" type="presParOf" srcId="{33B2C8BF-FF5A-454E-9BC9-8CB7E1C3FCE8}" destId="{C9B8D630-A227-47AB-B55E-86C08F51EA45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407714-9706-443A-8CFF-81E698FAB241}">
      <dsp:nvSpPr>
        <dsp:cNvPr id="0" name=""/>
        <dsp:cNvSpPr/>
      </dsp:nvSpPr>
      <dsp:spPr>
        <a:xfrm>
          <a:off x="4037699" y="62869"/>
          <a:ext cx="1438981" cy="14389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noProof="0" dirty="0" err="1" smtClean="0"/>
            <a:t>Practical</a:t>
          </a:r>
          <a:r>
            <a:rPr lang="fr-FR" sz="1800" i="1" kern="1200" noProof="0" dirty="0" smtClean="0"/>
            <a:t> </a:t>
          </a:r>
          <a:r>
            <a:rPr lang="fr-FR" sz="1800" i="1" kern="1200" noProof="0" dirty="0" err="1" smtClean="0"/>
            <a:t>purpose</a:t>
          </a:r>
          <a:endParaRPr lang="fr-FR" sz="1800" i="1" kern="1200" noProof="0" dirty="0"/>
        </a:p>
      </dsp:txBody>
      <dsp:txXfrm>
        <a:off x="4037699" y="62869"/>
        <a:ext cx="1438981" cy="1438981"/>
      </dsp:txXfrm>
    </dsp:sp>
    <dsp:sp modelId="{1AAEEB1E-0664-483C-8029-F126D7791F54}">
      <dsp:nvSpPr>
        <dsp:cNvPr id="0" name=""/>
        <dsp:cNvSpPr/>
      </dsp:nvSpPr>
      <dsp:spPr>
        <a:xfrm>
          <a:off x="4511488" y="1533713"/>
          <a:ext cx="395905" cy="620281"/>
        </a:xfrm>
        <a:prstGeom prst="upDown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500" kern="1200"/>
        </a:p>
      </dsp:txBody>
      <dsp:txXfrm>
        <a:off x="4511488" y="1533713"/>
        <a:ext cx="395905" cy="620281"/>
      </dsp:txXfrm>
    </dsp:sp>
    <dsp:sp modelId="{6F5AFE65-436D-446C-8BB6-08536E80E06B}">
      <dsp:nvSpPr>
        <dsp:cNvPr id="0" name=""/>
        <dsp:cNvSpPr/>
      </dsp:nvSpPr>
      <dsp:spPr>
        <a:xfrm>
          <a:off x="4001034" y="2159931"/>
          <a:ext cx="1438981" cy="14389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i="1" kern="1200" noProof="0" dirty="0" err="1" smtClean="0"/>
            <a:t>Research</a:t>
          </a:r>
          <a:r>
            <a:rPr lang="fr-FR" sz="1800" i="1" kern="1200" noProof="0" dirty="0" smtClean="0"/>
            <a:t> </a:t>
          </a:r>
          <a:r>
            <a:rPr lang="fr-FR" sz="1800" i="1" kern="1200" noProof="0" dirty="0" err="1" smtClean="0"/>
            <a:t>purpose</a:t>
          </a:r>
          <a:endParaRPr lang="fr-FR" sz="1800" i="1" kern="1200" noProof="0" dirty="0"/>
        </a:p>
      </dsp:txBody>
      <dsp:txXfrm>
        <a:off x="4001034" y="2159931"/>
        <a:ext cx="1438981" cy="1438981"/>
      </dsp:txXfrm>
    </dsp:sp>
    <dsp:sp modelId="{D4F01609-007C-4116-A54E-BD9745EA3BB7}">
      <dsp:nvSpPr>
        <dsp:cNvPr id="0" name=""/>
        <dsp:cNvSpPr/>
      </dsp:nvSpPr>
      <dsp:spPr>
        <a:xfrm rot="10798599">
          <a:off x="3620677" y="1628622"/>
          <a:ext cx="706707" cy="441500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500" kern="1200"/>
        </a:p>
      </dsp:txBody>
      <dsp:txXfrm rot="10798599">
        <a:off x="3620677" y="1628622"/>
        <a:ext cx="706707" cy="441500"/>
      </dsp:txXfrm>
    </dsp:sp>
    <dsp:sp modelId="{2D4C7748-F552-4267-A44D-9CCE2D0C9EC9}">
      <dsp:nvSpPr>
        <dsp:cNvPr id="0" name=""/>
        <dsp:cNvSpPr/>
      </dsp:nvSpPr>
      <dsp:spPr>
        <a:xfrm>
          <a:off x="609598" y="477994"/>
          <a:ext cx="2877963" cy="28779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i="1" kern="1200" noProof="0" dirty="0" err="1" smtClean="0"/>
            <a:t>Personal</a:t>
          </a:r>
          <a:r>
            <a:rPr lang="fr-FR" sz="3800" i="1" kern="1200" noProof="0" dirty="0" smtClean="0"/>
            <a:t> </a:t>
          </a:r>
          <a:r>
            <a:rPr lang="fr-FR" sz="3800" i="1" kern="1200" noProof="0" dirty="0" err="1" smtClean="0"/>
            <a:t>purpose</a:t>
          </a:r>
          <a:endParaRPr lang="fr-FR" sz="3800" i="1" kern="1200" noProof="0" dirty="0"/>
        </a:p>
      </dsp:txBody>
      <dsp:txXfrm>
        <a:off x="609598" y="477994"/>
        <a:ext cx="2877963" cy="287796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BED51C-1305-4060-BCAC-8C19DE11469C}">
      <dsp:nvSpPr>
        <dsp:cNvPr id="0" name=""/>
        <dsp:cNvSpPr/>
      </dsp:nvSpPr>
      <dsp:spPr>
        <a:xfrm rot="5400000">
          <a:off x="-308063" y="313000"/>
          <a:ext cx="2053755" cy="1437628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Informação</a:t>
          </a:r>
          <a:endParaRPr lang="pt-PT" sz="2100" kern="1200" dirty="0"/>
        </a:p>
      </dsp:txBody>
      <dsp:txXfrm rot="5400000">
        <a:off x="-308063" y="313000"/>
        <a:ext cx="2053755" cy="1437628"/>
      </dsp:txXfrm>
    </dsp:sp>
    <dsp:sp modelId="{D352A41A-B202-4D02-9A24-64B7A146EC1E}">
      <dsp:nvSpPr>
        <dsp:cNvPr id="0" name=""/>
        <dsp:cNvSpPr/>
      </dsp:nvSpPr>
      <dsp:spPr>
        <a:xfrm rot="5400000">
          <a:off x="4547143" y="-3104577"/>
          <a:ext cx="1334940" cy="75539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t-PT" sz="1600" b="0" kern="1200" noProof="0" dirty="0" smtClean="0"/>
            <a:t>Facilitar o </a:t>
          </a:r>
          <a:r>
            <a:rPr lang="pt-PT" sz="1600" b="1" kern="1200" noProof="0" dirty="0" smtClean="0"/>
            <a:t>acesso ao conhecimento teórico </a:t>
          </a:r>
          <a:r>
            <a:rPr lang="pt-PT" sz="1600" b="0" kern="1200" noProof="0" dirty="0" smtClean="0"/>
            <a:t>mais recente e mais pertinente no campo da educação intercultural</a:t>
          </a:r>
          <a:r>
            <a:rPr lang="pt-PT" sz="1600" kern="1200" noProof="0" dirty="0" smtClean="0"/>
            <a:t>;</a:t>
          </a:r>
          <a:endParaRPr lang="pt-PT" sz="1600" b="0" kern="1200" noProof="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t-PT" sz="1600" kern="1200" noProof="0" smtClean="0"/>
            <a:t>Consciencializar para a necessidade de </a:t>
          </a:r>
          <a:r>
            <a:rPr lang="pt-PT" sz="1600" b="1" kern="1200" noProof="0" smtClean="0"/>
            <a:t>desenvolver e/ou aprofundar a CCI dos próprios professores</a:t>
          </a:r>
          <a:endParaRPr lang="pt-PT" sz="1600" b="0" kern="1200" noProof="0"/>
        </a:p>
      </dsp:txBody>
      <dsp:txXfrm rot="5400000">
        <a:off x="4547143" y="-3104577"/>
        <a:ext cx="1334940" cy="7553971"/>
      </dsp:txXfrm>
    </dsp:sp>
    <dsp:sp modelId="{62D60FCC-B9AD-4FBC-804B-768BE58D497B}">
      <dsp:nvSpPr>
        <dsp:cNvPr id="0" name=""/>
        <dsp:cNvSpPr/>
      </dsp:nvSpPr>
      <dsp:spPr>
        <a:xfrm rot="5400000">
          <a:off x="-308063" y="2176785"/>
          <a:ext cx="2053755" cy="1437628"/>
        </a:xfrm>
        <a:prstGeom prst="chevron">
          <a:avLst/>
        </a:prstGeom>
        <a:solidFill>
          <a:schemeClr val="accent3">
            <a:shade val="80000"/>
            <a:hueOff val="-17627"/>
            <a:satOff val="-6178"/>
            <a:lumOff val="13782"/>
            <a:alphaOff val="0"/>
          </a:schemeClr>
        </a:solidFill>
        <a:ln w="19050" cap="flat" cmpd="sng" algn="ctr">
          <a:solidFill>
            <a:schemeClr val="accent3">
              <a:shade val="80000"/>
              <a:hueOff val="-17627"/>
              <a:satOff val="-6178"/>
              <a:lumOff val="13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Reflexão</a:t>
          </a:r>
          <a:endParaRPr lang="pt-PT" sz="2100" kern="1200" dirty="0"/>
        </a:p>
      </dsp:txBody>
      <dsp:txXfrm rot="5400000">
        <a:off x="-308063" y="2176785"/>
        <a:ext cx="2053755" cy="1437628"/>
      </dsp:txXfrm>
    </dsp:sp>
    <dsp:sp modelId="{6CFD4FBA-8A20-465B-AB34-8434D7F964C5}">
      <dsp:nvSpPr>
        <dsp:cNvPr id="0" name=""/>
        <dsp:cNvSpPr/>
      </dsp:nvSpPr>
      <dsp:spPr>
        <a:xfrm rot="5400000">
          <a:off x="4547143" y="-1240792"/>
          <a:ext cx="1334940" cy="75539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-17627"/>
              <a:satOff val="-6178"/>
              <a:lumOff val="13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noProof="0" dirty="0" smtClean="0"/>
            <a:t>Prever </a:t>
          </a:r>
          <a:r>
            <a:rPr lang="pt-PT" sz="1600" b="1" kern="1200" noProof="0" dirty="0" smtClean="0"/>
            <a:t>momentos de reflexão, de análise crítica e de discussão </a:t>
          </a:r>
          <a:r>
            <a:rPr lang="pt-PT" sz="1600" b="0" kern="1200" noProof="0" dirty="0" smtClean="0"/>
            <a:t>sobre o conhecimento teórico e as orientações políticas, educativas e linguísticas; </a:t>
          </a:r>
          <a:endParaRPr lang="pt-PT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noProof="0" smtClean="0"/>
            <a:t>Proporcionar </a:t>
          </a:r>
          <a:r>
            <a:rPr lang="pt-PT" sz="1600" b="1" kern="1200" noProof="0" smtClean="0"/>
            <a:t>momentos de análise </a:t>
          </a:r>
          <a:r>
            <a:rPr lang="pt-PT" sz="1600" kern="1200" noProof="0" smtClean="0"/>
            <a:t>de propostas didáticas orientadas para a educação intercultural</a:t>
          </a:r>
          <a:r>
            <a:rPr lang="fr-FR" sz="1600" kern="1200" smtClean="0"/>
            <a:t>;</a:t>
          </a:r>
          <a:endParaRPr lang="pt-PT" sz="1600" kern="1200" dirty="0"/>
        </a:p>
      </dsp:txBody>
      <dsp:txXfrm rot="5400000">
        <a:off x="4547143" y="-1240792"/>
        <a:ext cx="1334940" cy="7553971"/>
      </dsp:txXfrm>
    </dsp:sp>
    <dsp:sp modelId="{FB2E1DAE-A934-47DE-8318-565AFDC2706A}">
      <dsp:nvSpPr>
        <dsp:cNvPr id="0" name=""/>
        <dsp:cNvSpPr/>
      </dsp:nvSpPr>
      <dsp:spPr>
        <a:xfrm rot="5400000">
          <a:off x="-308063" y="4040570"/>
          <a:ext cx="2053755" cy="1437628"/>
        </a:xfrm>
        <a:prstGeom prst="chevron">
          <a:avLst/>
        </a:prstGeom>
        <a:solidFill>
          <a:schemeClr val="accent3">
            <a:shade val="80000"/>
            <a:hueOff val="-35253"/>
            <a:satOff val="-12356"/>
            <a:lumOff val="27564"/>
            <a:alphaOff val="0"/>
          </a:schemeClr>
        </a:solidFill>
        <a:ln w="19050" cap="flat" cmpd="sng" algn="ctr">
          <a:solidFill>
            <a:schemeClr val="accent3">
              <a:shade val="80000"/>
              <a:hueOff val="-35253"/>
              <a:satOff val="-12356"/>
              <a:lumOff val="275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100" kern="1200" dirty="0" smtClean="0"/>
            <a:t>(Inter)ação </a:t>
          </a:r>
          <a:endParaRPr lang="pt-PT" sz="2100" kern="1200" dirty="0"/>
        </a:p>
      </dsp:txBody>
      <dsp:txXfrm rot="5400000">
        <a:off x="-308063" y="4040570"/>
        <a:ext cx="2053755" cy="1437628"/>
      </dsp:txXfrm>
    </dsp:sp>
    <dsp:sp modelId="{3FB13714-7798-480A-B675-1DE3FD2ECC00}">
      <dsp:nvSpPr>
        <dsp:cNvPr id="0" name=""/>
        <dsp:cNvSpPr/>
      </dsp:nvSpPr>
      <dsp:spPr>
        <a:xfrm rot="5400000">
          <a:off x="4547143" y="622992"/>
          <a:ext cx="1334940" cy="75539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-35253"/>
              <a:satOff val="-12356"/>
              <a:lumOff val="275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noProof="0" dirty="0" smtClean="0"/>
            <a:t>Prever atividades de </a:t>
          </a:r>
          <a:r>
            <a:rPr lang="pt-PT" sz="1600" b="1" kern="1200" noProof="0" dirty="0" smtClean="0"/>
            <a:t>planificação, implementação e avaliação </a:t>
          </a:r>
          <a:r>
            <a:rPr lang="pt-PT" sz="1600" kern="1200" noProof="0" dirty="0" smtClean="0"/>
            <a:t>de projetos de ação, orientados para o desenvolvimento da CCI nas suas práticas profissionais;</a:t>
          </a:r>
          <a:endParaRPr lang="pt-PT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b="0" kern="1200" noProof="0" dirty="0" smtClean="0"/>
            <a:t>Prever </a:t>
          </a:r>
          <a:r>
            <a:rPr lang="pt-PT" sz="1600" b="1" kern="1200" noProof="0" dirty="0" smtClean="0"/>
            <a:t>momentos de interação intercultural (virtual ou real</a:t>
          </a:r>
          <a:r>
            <a:rPr lang="pt-PT" sz="1600" b="0" kern="1200" noProof="0" dirty="0" smtClean="0"/>
            <a:t>), levando os professores a aprender a comunicar interculturalmente, em situações de comunicação intercultural.</a:t>
          </a:r>
          <a:endParaRPr lang="pt-PT" sz="1600" b="0" kern="1200" noProof="0" dirty="0"/>
        </a:p>
      </dsp:txBody>
      <dsp:txXfrm rot="5400000">
        <a:off x="4547143" y="622992"/>
        <a:ext cx="1334940" cy="75539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F1DD0D-62F5-4289-BDF6-05EE1B20B1EE}">
      <dsp:nvSpPr>
        <dsp:cNvPr id="0" name=""/>
        <dsp:cNvSpPr/>
      </dsp:nvSpPr>
      <dsp:spPr>
        <a:xfrm>
          <a:off x="0" y="1753967"/>
          <a:ext cx="6096000" cy="2309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noProof="0" smtClean="0"/>
            <a:t>2. </a:t>
          </a:r>
          <a:r>
            <a:rPr lang="pt-PT" sz="2000" kern="1200" noProof="0" smtClean="0">
              <a:latin typeface="Times New Roman"/>
              <a:ea typeface="Calibri"/>
              <a:cs typeface="Times New Roman"/>
            </a:rPr>
            <a:t>Como conceptualizam os nossos sujeitos a CCI?</a:t>
          </a:r>
          <a:endParaRPr lang="pt-PT" sz="3200" kern="1200" noProof="0"/>
        </a:p>
      </dsp:txBody>
      <dsp:txXfrm>
        <a:off x="0" y="1753967"/>
        <a:ext cx="6096000" cy="1247298"/>
      </dsp:txXfrm>
    </dsp:sp>
    <dsp:sp modelId="{091C6251-0FE8-4D8C-9E72-9A32C45C1CDE}">
      <dsp:nvSpPr>
        <dsp:cNvPr id="0" name=""/>
        <dsp:cNvSpPr/>
      </dsp:nvSpPr>
      <dsp:spPr>
        <a:xfrm>
          <a:off x="0" y="2955070"/>
          <a:ext cx="3047999" cy="10625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noProof="0" smtClean="0">
              <a:latin typeface="Times New Roman"/>
              <a:ea typeface="Calibri"/>
              <a:cs typeface="Times New Roman"/>
            </a:rPr>
            <a:t>2.1. Que dimensões e/ou componentes consideram que a integram?</a:t>
          </a:r>
          <a:endParaRPr lang="pt-PT" sz="1800" kern="1200" noProof="0"/>
        </a:p>
      </dsp:txBody>
      <dsp:txXfrm>
        <a:off x="0" y="2955070"/>
        <a:ext cx="3047999" cy="1062513"/>
      </dsp:txXfrm>
    </dsp:sp>
    <dsp:sp modelId="{3398EA64-D633-4056-9446-57B895567D90}">
      <dsp:nvSpPr>
        <dsp:cNvPr id="0" name=""/>
        <dsp:cNvSpPr/>
      </dsp:nvSpPr>
      <dsp:spPr>
        <a:xfrm>
          <a:off x="3048000" y="2955070"/>
          <a:ext cx="3047999" cy="10625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noProof="0" dirty="0" smtClean="0">
              <a:latin typeface="Times New Roman"/>
              <a:ea typeface="Calibri"/>
              <a:cs typeface="Times New Roman"/>
            </a:rPr>
            <a:t>2.2. Que dinâmicas de desenvolvimento lhe estão associadas?</a:t>
          </a:r>
          <a:endParaRPr lang="pt-PT" sz="1800" kern="1200" noProof="0" dirty="0"/>
        </a:p>
      </dsp:txBody>
      <dsp:txXfrm>
        <a:off x="3048000" y="2955070"/>
        <a:ext cx="3047999" cy="1062513"/>
      </dsp:txXfrm>
    </dsp:sp>
    <dsp:sp modelId="{23AB6244-7001-4B93-BBB6-905222890E3C}">
      <dsp:nvSpPr>
        <dsp:cNvPr id="0" name=""/>
        <dsp:cNvSpPr/>
      </dsp:nvSpPr>
      <dsp:spPr>
        <a:xfrm rot="10800000">
          <a:off x="0" y="6"/>
          <a:ext cx="6096000" cy="178839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Times New Roman"/>
              <a:ea typeface="Calibri"/>
              <a:cs typeface="Times New Roman"/>
            </a:rPr>
            <a:t>1</a:t>
          </a:r>
          <a:r>
            <a:rPr lang="fr-FR" sz="2000" kern="1200" smtClean="0">
              <a:latin typeface="Times New Roman"/>
              <a:ea typeface="Calibri"/>
              <a:cs typeface="Times New Roman"/>
            </a:rPr>
            <a:t>. </a:t>
          </a:r>
          <a:r>
            <a:rPr lang="pt-PT" sz="2000" kern="1200" noProof="0" smtClean="0">
              <a:latin typeface="Times New Roman"/>
              <a:ea typeface="Calibri"/>
              <a:cs typeface="Times New Roman"/>
            </a:rPr>
            <a:t>Como se posicionam os nossos sujeitos em relação à educação intercultural?</a:t>
          </a:r>
          <a:endParaRPr lang="pt-PT" sz="2000" kern="1200" noProof="0"/>
        </a:p>
      </dsp:txBody>
      <dsp:txXfrm>
        <a:off x="0" y="6"/>
        <a:ext cx="6096000" cy="627726"/>
      </dsp:txXfrm>
    </dsp:sp>
    <dsp:sp modelId="{9CD478FD-942F-43EA-8D91-A06D6B497D23}">
      <dsp:nvSpPr>
        <dsp:cNvPr id="0" name=""/>
        <dsp:cNvSpPr/>
      </dsp:nvSpPr>
      <dsp:spPr>
        <a:xfrm>
          <a:off x="2976" y="642318"/>
          <a:ext cx="2030015" cy="1491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noProof="0" dirty="0" smtClean="0">
              <a:latin typeface="Times New Roman"/>
              <a:ea typeface="Calibri"/>
              <a:cs typeface="Times New Roman"/>
            </a:rPr>
            <a:t>1.1. Que pertinência lhe conferem? Porquê?</a:t>
          </a:r>
          <a:endParaRPr lang="pt-PT" sz="1800" kern="1200" noProof="0" dirty="0"/>
        </a:p>
      </dsp:txBody>
      <dsp:txXfrm>
        <a:off x="2976" y="642318"/>
        <a:ext cx="2030015" cy="1491279"/>
      </dsp:txXfrm>
    </dsp:sp>
    <dsp:sp modelId="{40166567-F3C5-4943-85A9-34A3F844977B}">
      <dsp:nvSpPr>
        <dsp:cNvPr id="0" name=""/>
        <dsp:cNvSpPr/>
      </dsp:nvSpPr>
      <dsp:spPr>
        <a:xfrm>
          <a:off x="2032992" y="646020"/>
          <a:ext cx="2030015" cy="14875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noProof="0" dirty="0" smtClean="0">
              <a:latin typeface="Times New Roman"/>
              <a:ea typeface="Calibri"/>
              <a:cs typeface="Times New Roman"/>
            </a:rPr>
            <a:t>1.2. Como veem a integração escolar desta abordagem?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noProof="0" dirty="0" smtClean="0">
              <a:latin typeface="Times New Roman"/>
              <a:ea typeface="Calibri"/>
              <a:cs typeface="Times New Roman"/>
            </a:rPr>
            <a:t>Que potencialidades? Que constrangimentos?</a:t>
          </a:r>
          <a:endParaRPr lang="pt-PT" sz="1600" kern="1200" noProof="0" dirty="0"/>
        </a:p>
      </dsp:txBody>
      <dsp:txXfrm>
        <a:off x="2032992" y="646020"/>
        <a:ext cx="2030015" cy="1487572"/>
      </dsp:txXfrm>
    </dsp:sp>
    <dsp:sp modelId="{E14AB69D-8BC3-4CFE-AB48-72C6D474F673}">
      <dsp:nvSpPr>
        <dsp:cNvPr id="0" name=""/>
        <dsp:cNvSpPr/>
      </dsp:nvSpPr>
      <dsp:spPr>
        <a:xfrm>
          <a:off x="4065984" y="648224"/>
          <a:ext cx="2030015" cy="15193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noProof="0" smtClean="0">
              <a:latin typeface="Times New Roman"/>
              <a:ea typeface="Calibri"/>
              <a:cs typeface="Times New Roman"/>
            </a:rPr>
            <a:t>1.3. Que papéis associam ao perfil do professor de línguas em contextos de diversidade?</a:t>
          </a:r>
          <a:endParaRPr lang="pt-PT" sz="1800" kern="1200" noProof="0"/>
        </a:p>
      </dsp:txBody>
      <dsp:txXfrm>
        <a:off x="4065984" y="648224"/>
        <a:ext cx="2030015" cy="15193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DC7D5-08B6-4489-89A2-211ADCA647E9}">
      <dsp:nvSpPr>
        <dsp:cNvPr id="0" name=""/>
        <dsp:cNvSpPr/>
      </dsp:nvSpPr>
      <dsp:spPr>
        <a:xfrm>
          <a:off x="0" y="92584"/>
          <a:ext cx="2819400" cy="39460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noProof="0" dirty="0" smtClean="0">
              <a:latin typeface="Times New Roman"/>
              <a:ea typeface="Calibri"/>
              <a:cs typeface="Times New Roman"/>
            </a:rPr>
            <a:t>3. Como viveram os nossos sujeitos a experiência de formação </a:t>
          </a:r>
          <a:r>
            <a:rPr lang="pt-PT" sz="2000" i="1" kern="1200" noProof="0" dirty="0" smtClean="0">
              <a:latin typeface="Times New Roman"/>
              <a:ea typeface="Calibri"/>
              <a:cs typeface="Times New Roman"/>
            </a:rPr>
            <a:t>O Professor Intercultural</a:t>
          </a:r>
          <a:r>
            <a:rPr lang="pt-PT" sz="2000" kern="1200" noProof="0" dirty="0" smtClean="0">
              <a:latin typeface="Times New Roman"/>
              <a:ea typeface="Calibri"/>
              <a:cs typeface="Times New Roman"/>
            </a:rPr>
            <a:t>?</a:t>
          </a:r>
          <a:endParaRPr lang="pt-PT" sz="2000" kern="1200" noProof="0" dirty="0"/>
        </a:p>
      </dsp:txBody>
      <dsp:txXfrm>
        <a:off x="0" y="92584"/>
        <a:ext cx="2819400" cy="2130855"/>
      </dsp:txXfrm>
    </dsp:sp>
    <dsp:sp modelId="{3AD570DA-EC7F-49AB-BAFF-71890D6289CE}">
      <dsp:nvSpPr>
        <dsp:cNvPr id="0" name=""/>
        <dsp:cNvSpPr/>
      </dsp:nvSpPr>
      <dsp:spPr>
        <a:xfrm>
          <a:off x="0" y="1805863"/>
          <a:ext cx="1409699" cy="23089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noProof="0" smtClean="0">
              <a:latin typeface="Times New Roman"/>
              <a:ea typeface="Calibri"/>
              <a:cs typeface="Times New Roman"/>
            </a:rPr>
            <a:t>3.1. Que potencialidades e/ou constrangimen-tos identificam nas estratégias de formação implementa-das? Porquê?</a:t>
          </a:r>
          <a:endParaRPr lang="pt-PT" sz="1300" kern="1200" noProof="0"/>
        </a:p>
      </dsp:txBody>
      <dsp:txXfrm>
        <a:off x="0" y="1805863"/>
        <a:ext cx="1409699" cy="2308936"/>
      </dsp:txXfrm>
    </dsp:sp>
    <dsp:sp modelId="{9515070F-0274-4F53-B52B-B524B5A5C839}">
      <dsp:nvSpPr>
        <dsp:cNvPr id="0" name=""/>
        <dsp:cNvSpPr/>
      </dsp:nvSpPr>
      <dsp:spPr>
        <a:xfrm>
          <a:off x="1409700" y="1806184"/>
          <a:ext cx="1409699" cy="2307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noProof="0" dirty="0" smtClean="0">
              <a:latin typeface="Times New Roman"/>
              <a:ea typeface="Calibri"/>
              <a:cs typeface="Times New Roman"/>
            </a:rPr>
            <a:t>3.2. Que sugestões apresentam para a formação de professores para a educação intercultural?</a:t>
          </a:r>
          <a:endParaRPr lang="pt-PT" sz="1700" kern="1200" noProof="0" dirty="0"/>
        </a:p>
      </dsp:txBody>
      <dsp:txXfrm>
        <a:off x="1409700" y="1806184"/>
        <a:ext cx="1409699" cy="23074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5BF27B-38FF-4BFF-AD0C-57E193545DB7}">
      <dsp:nvSpPr>
        <dsp:cNvPr id="0" name=""/>
        <dsp:cNvSpPr/>
      </dsp:nvSpPr>
      <dsp:spPr>
        <a:xfrm>
          <a:off x="3944004" y="1486189"/>
          <a:ext cx="4272202" cy="3183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noProof="0" smtClean="0"/>
            <a:t>                </a:t>
          </a:r>
          <a:r>
            <a:rPr lang="fr-FR" sz="700" kern="1200" noProof="0" smtClean="0">
              <a:sym typeface="Wingdings"/>
            </a:rPr>
            <a:t></a:t>
          </a:r>
          <a:r>
            <a:rPr lang="pt-PT" sz="1400" kern="1200" noProof="0" smtClean="0">
              <a:sym typeface="Wingdings"/>
            </a:rPr>
            <a:t>Ênfase no contexto;</a:t>
          </a:r>
          <a:endParaRPr lang="pt-PT" sz="7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noProof="0" smtClean="0"/>
            <a:t>               </a:t>
          </a:r>
          <a:r>
            <a:rPr lang="pt-PT" sz="700" kern="1200" noProof="0" smtClean="0">
              <a:sym typeface="Wingdings"/>
            </a:rPr>
            <a:t></a:t>
          </a:r>
          <a:r>
            <a:rPr lang="pt-PT" sz="1400" kern="1200" noProof="0" smtClean="0">
              <a:sym typeface="Wingdings"/>
            </a:rPr>
            <a:t> Ênfase na descrição</a:t>
          </a:r>
          <a:endParaRPr lang="pt-PT" sz="14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noProof="0" smtClean="0"/>
            <a:t>            (na sua multidimensiona-</a:t>
          </a:r>
          <a:endParaRPr lang="pt-PT" sz="14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noProof="0" smtClean="0"/>
            <a:t>Ti       lidade);</a:t>
          </a:r>
          <a:endParaRPr lang="pt-PT" sz="14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noProof="0" smtClean="0"/>
            <a:t>         </a:t>
          </a:r>
          <a:r>
            <a:rPr lang="pt-PT" sz="700" kern="1200" noProof="0" smtClean="0">
              <a:sym typeface="Wingdings"/>
            </a:rPr>
            <a:t></a:t>
          </a:r>
          <a:r>
            <a:rPr lang="pt-PT" sz="1400" kern="1200" noProof="0" smtClean="0">
              <a:sym typeface="Wingdings"/>
            </a:rPr>
            <a:t> Ênfase no processo </a:t>
          </a:r>
          <a:r>
            <a:rPr lang="pt-PT" sz="1400" kern="1200" noProof="0" smtClean="0"/>
            <a:t>(princípios dialógico, recursivo e      hologramático);</a:t>
          </a:r>
          <a:endParaRPr lang="pt-PT" sz="14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noProof="0" smtClean="0">
              <a:sym typeface="Wingdings"/>
            </a:rPr>
            <a:t>Ênfase na significação;</a:t>
          </a:r>
          <a:endParaRPr lang="pt-PT" sz="14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noProof="0" smtClean="0"/>
            <a:t>Dinâmica interativa e recursiva da construção do conhecimento;</a:t>
          </a:r>
          <a:endParaRPr lang="pt-PT" sz="14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400" kern="1200" noProof="0" dirty="0" smtClean="0"/>
            <a:t>Mestiçagem epistemológica.</a:t>
          </a:r>
          <a:endParaRPr lang="pt-PT" sz="1400" kern="1200" noProof="0" dirty="0"/>
        </a:p>
      </dsp:txBody>
      <dsp:txXfrm>
        <a:off x="5225665" y="2282059"/>
        <a:ext cx="2990541" cy="2387608"/>
      </dsp:txXfrm>
    </dsp:sp>
    <dsp:sp modelId="{F81DFC76-D5AC-40D4-8F0B-DCE265563DF6}">
      <dsp:nvSpPr>
        <dsp:cNvPr id="0" name=""/>
        <dsp:cNvSpPr/>
      </dsp:nvSpPr>
      <dsp:spPr>
        <a:xfrm>
          <a:off x="431069" y="1676782"/>
          <a:ext cx="4109437" cy="3123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noProof="0" dirty="0" smtClean="0"/>
            <a:t>Ênfase no contexto;</a:t>
          </a:r>
          <a:endParaRPr lang="pt-PT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noProof="0" smtClean="0"/>
            <a:t>Ênfase no processo;</a:t>
          </a:r>
          <a:endParaRPr lang="pt-PT" sz="1500" kern="1200" noProof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noProof="0" smtClean="0"/>
            <a:t>Natureza hermenêutica;</a:t>
          </a:r>
          <a:endParaRPr lang="pt-PT" sz="1500" kern="1200" noProof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noProof="0" smtClean="0"/>
            <a:t>Princípio da intersubjetividade;</a:t>
          </a:r>
          <a:endParaRPr lang="pt-PT" sz="1500" kern="1200" noProof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noProof="0" smtClean="0"/>
            <a:t>Princípio de colaboração entre investigador e sujeitos de investigação;</a:t>
          </a:r>
          <a:endParaRPr lang="pt-PT" sz="1500" kern="1200" noProof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500" kern="1200" noProof="0" smtClean="0"/>
            <a:t>Natureza acional, fomentando o progresso</a:t>
          </a:r>
          <a:r>
            <a:rPr lang="fr-FR" sz="1600" kern="1200" noProof="0" smtClean="0"/>
            <a:t>.</a:t>
          </a:r>
          <a:endParaRPr lang="fr-FR" sz="1600" kern="1200" noProof="0" dirty="0"/>
        </a:p>
      </dsp:txBody>
      <dsp:txXfrm>
        <a:off x="431069" y="2457738"/>
        <a:ext cx="2876606" cy="2342866"/>
      </dsp:txXfrm>
    </dsp:sp>
    <dsp:sp modelId="{90EC627C-0512-41E9-A334-3BEAAD5B2453}">
      <dsp:nvSpPr>
        <dsp:cNvPr id="0" name=""/>
        <dsp:cNvSpPr/>
      </dsp:nvSpPr>
      <dsp:spPr>
        <a:xfrm>
          <a:off x="4324640" y="-268228"/>
          <a:ext cx="3904956" cy="1682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noProof="0" dirty="0" smtClean="0"/>
            <a:t>Ênfase no contexto;</a:t>
          </a:r>
          <a:endParaRPr lang="pt-PT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noProof="0" smtClean="0"/>
            <a:t>Ênfase no processo;</a:t>
          </a:r>
          <a:endParaRPr lang="pt-PT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noProof="0" smtClean="0"/>
            <a:t>Natureza interpretativa e crítica;</a:t>
          </a:r>
          <a:endParaRPr lang="pt-PT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noProof="0" dirty="0" smtClean="0"/>
            <a:t>   </a:t>
          </a:r>
          <a:r>
            <a:rPr lang="pt-PT" sz="700" kern="1200" noProof="0" dirty="0" smtClean="0">
              <a:sym typeface="Wingdings"/>
            </a:rPr>
            <a:t></a:t>
          </a:r>
          <a:r>
            <a:rPr lang="pt-PT" sz="1600" kern="1200" noProof="0" dirty="0" smtClean="0"/>
            <a:t> Natureza acional,   </a:t>
          </a:r>
          <a:r>
            <a:rPr lang="pt-PT" sz="1600" kern="1200" noProof="0" dirty="0" err="1" smtClean="0"/>
            <a:t>fo-m</a:t>
          </a:r>
          <a:r>
            <a:rPr lang="pt-PT" sz="1600" kern="1200" noProof="0" dirty="0" smtClean="0"/>
            <a:t>  mentando o progresso</a:t>
          </a:r>
          <a:r>
            <a:rPr lang="fr-FR" sz="1600" kern="1200" noProof="0" dirty="0" smtClean="0"/>
            <a:t>.</a:t>
          </a:r>
          <a:endParaRPr lang="fr-FR" sz="1600" kern="1200" noProof="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700" kern="1200" noProof="0" dirty="0"/>
        </a:p>
      </dsp:txBody>
      <dsp:txXfrm>
        <a:off x="5496127" y="-268228"/>
        <a:ext cx="2733469" cy="1262016"/>
      </dsp:txXfrm>
    </dsp:sp>
    <dsp:sp modelId="{7F65BB0E-462B-41CA-8459-85B40CBF6431}">
      <dsp:nvSpPr>
        <dsp:cNvPr id="0" name=""/>
        <dsp:cNvSpPr/>
      </dsp:nvSpPr>
      <dsp:spPr>
        <a:xfrm>
          <a:off x="761070" y="-193118"/>
          <a:ext cx="3166751" cy="197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noProof="0" dirty="0" smtClean="0"/>
            <a:t>Ênfase no contexto;</a:t>
          </a:r>
          <a:endParaRPr lang="pt-PT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noProof="0" smtClean="0"/>
            <a:t>Ênfase no processo;</a:t>
          </a:r>
          <a:endParaRPr lang="pt-PT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noProof="0" smtClean="0"/>
            <a:t>Ênfase na descrição;</a:t>
          </a:r>
          <a:endParaRPr lang="pt-PT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noProof="0" dirty="0" smtClean="0"/>
            <a:t>Ênfase na significação.</a:t>
          </a:r>
          <a:endParaRPr lang="fr-FR" sz="800" kern="1200" noProof="0" dirty="0"/>
        </a:p>
      </dsp:txBody>
      <dsp:txXfrm>
        <a:off x="761070" y="-193118"/>
        <a:ext cx="2216726" cy="1482948"/>
      </dsp:txXfrm>
    </dsp:sp>
    <dsp:sp modelId="{B4B5A19F-8A3D-4C18-B23B-BAC3E90D69FB}">
      <dsp:nvSpPr>
        <dsp:cNvPr id="0" name=""/>
        <dsp:cNvSpPr/>
      </dsp:nvSpPr>
      <dsp:spPr>
        <a:xfrm>
          <a:off x="2339582" y="45042"/>
          <a:ext cx="1870302" cy="18703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noProof="0" dirty="0" smtClean="0"/>
            <a:t>Paradigma </a:t>
          </a:r>
          <a:r>
            <a:rPr lang="pt-PT" sz="1600" kern="1200" noProof="0" dirty="0" err="1" smtClean="0"/>
            <a:t>fenomeno-lógico</a:t>
          </a:r>
          <a:r>
            <a:rPr lang="pt-PT" sz="1600" kern="1200" noProof="0" dirty="0" smtClean="0"/>
            <a:t> e </a:t>
          </a:r>
          <a:r>
            <a:rPr lang="pt-PT" sz="1600" kern="1200" noProof="0" dirty="0" err="1" smtClean="0"/>
            <a:t>interpreta-tivo</a:t>
          </a:r>
          <a:endParaRPr lang="pt-PT" sz="1600" kern="1200" noProof="0" dirty="0"/>
        </a:p>
      </dsp:txBody>
      <dsp:txXfrm>
        <a:off x="2339582" y="45042"/>
        <a:ext cx="1870302" cy="1870302"/>
      </dsp:txXfrm>
    </dsp:sp>
    <dsp:sp modelId="{9117AF22-6A8A-4693-AEF2-5C0BF576BF8A}">
      <dsp:nvSpPr>
        <dsp:cNvPr id="0" name=""/>
        <dsp:cNvSpPr/>
      </dsp:nvSpPr>
      <dsp:spPr>
        <a:xfrm rot="5400000">
          <a:off x="4296273" y="45042"/>
          <a:ext cx="1870302" cy="18703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noProof="0" dirty="0" smtClean="0"/>
            <a:t>Paradigma sociocrítico</a:t>
          </a:r>
          <a:endParaRPr lang="pt-PT" sz="1600" kern="1200" noProof="0" dirty="0"/>
        </a:p>
      </dsp:txBody>
      <dsp:txXfrm rot="5400000">
        <a:off x="4296273" y="45042"/>
        <a:ext cx="1870302" cy="1870302"/>
      </dsp:txXfrm>
    </dsp:sp>
    <dsp:sp modelId="{13C06F1C-F003-4CE4-8AD3-7F0AB32C2647}">
      <dsp:nvSpPr>
        <dsp:cNvPr id="0" name=""/>
        <dsp:cNvSpPr/>
      </dsp:nvSpPr>
      <dsp:spPr>
        <a:xfrm rot="10800000">
          <a:off x="4296273" y="2001733"/>
          <a:ext cx="1870302" cy="18703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noProof="0" dirty="0" smtClean="0"/>
            <a:t>Paradigma da </a:t>
          </a:r>
          <a:r>
            <a:rPr lang="pt-PT" sz="1600" kern="1200" noProof="0" dirty="0" err="1" smtClean="0"/>
            <a:t>complexi-dade</a:t>
          </a:r>
          <a:endParaRPr lang="pt-PT" sz="1600" kern="1200" noProof="0" dirty="0"/>
        </a:p>
      </dsp:txBody>
      <dsp:txXfrm rot="10800000">
        <a:off x="4296273" y="2001733"/>
        <a:ext cx="1870302" cy="1870302"/>
      </dsp:txXfrm>
    </dsp:sp>
    <dsp:sp modelId="{8E58B3C7-88C4-44A1-A66E-54EFC0181C64}">
      <dsp:nvSpPr>
        <dsp:cNvPr id="0" name=""/>
        <dsp:cNvSpPr/>
      </dsp:nvSpPr>
      <dsp:spPr>
        <a:xfrm rot="16200000">
          <a:off x="2339582" y="2001733"/>
          <a:ext cx="1870302" cy="18703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noProof="0" dirty="0" smtClean="0"/>
            <a:t>Paradigma </a:t>
          </a:r>
          <a:r>
            <a:rPr lang="pt-PT" sz="1600" kern="1200" noProof="0" dirty="0" err="1" smtClean="0"/>
            <a:t>construti-vista</a:t>
          </a:r>
          <a:endParaRPr lang="pt-PT" sz="1600" kern="1200" noProof="0" dirty="0"/>
        </a:p>
      </dsp:txBody>
      <dsp:txXfrm rot="16200000">
        <a:off x="2339582" y="2001733"/>
        <a:ext cx="1870302" cy="1870302"/>
      </dsp:txXfrm>
    </dsp:sp>
    <dsp:sp modelId="{1930BCAA-1C7B-424E-9211-5EA31E1D2E48}">
      <dsp:nvSpPr>
        <dsp:cNvPr id="0" name=""/>
        <dsp:cNvSpPr/>
      </dsp:nvSpPr>
      <dsp:spPr>
        <a:xfrm>
          <a:off x="3944324" y="1574848"/>
          <a:ext cx="645751" cy="56152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90106-1E61-417E-9499-7B455F31D1AA}">
      <dsp:nvSpPr>
        <dsp:cNvPr id="0" name=""/>
        <dsp:cNvSpPr/>
      </dsp:nvSpPr>
      <dsp:spPr>
        <a:xfrm rot="10800000">
          <a:off x="3944324" y="1649865"/>
          <a:ext cx="645751" cy="56152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33C6DB-1681-4468-A012-23FD10D22E1A}">
      <dsp:nvSpPr>
        <dsp:cNvPr id="0" name=""/>
        <dsp:cNvSpPr/>
      </dsp:nvSpPr>
      <dsp:spPr>
        <a:xfrm>
          <a:off x="212953" y="1036320"/>
          <a:ext cx="2414381" cy="199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noProof="0" smtClean="0"/>
            <a:t>Portefólio Profissional</a:t>
          </a:r>
          <a:endParaRPr lang="pt-PT" sz="1800" kern="1200" noProof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noProof="0" smtClean="0"/>
            <a:t>Plataforma europeia </a:t>
          </a:r>
          <a:r>
            <a:rPr lang="pt-PT" sz="1800" i="1" kern="1200" noProof="0" smtClean="0"/>
            <a:t>Galanet</a:t>
          </a:r>
          <a:endParaRPr lang="pt-PT" sz="1800" kern="1200" noProof="0"/>
        </a:p>
      </dsp:txBody>
      <dsp:txXfrm>
        <a:off x="212953" y="1036320"/>
        <a:ext cx="2414381" cy="1564640"/>
      </dsp:txXfrm>
    </dsp:sp>
    <dsp:sp modelId="{9612F7C0-44C2-4E02-81E0-9B60C8748610}">
      <dsp:nvSpPr>
        <dsp:cNvPr id="0" name=""/>
        <dsp:cNvSpPr/>
      </dsp:nvSpPr>
      <dsp:spPr>
        <a:xfrm>
          <a:off x="1598554" y="1613969"/>
          <a:ext cx="2509907" cy="2509907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03D0-2D6A-4DDE-81C1-974B57CA019B}">
      <dsp:nvSpPr>
        <dsp:cNvPr id="0" name=""/>
        <dsp:cNvSpPr/>
      </dsp:nvSpPr>
      <dsp:spPr>
        <a:xfrm>
          <a:off x="749482" y="2600960"/>
          <a:ext cx="2146117" cy="853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noProof="0" dirty="0" smtClean="0"/>
            <a:t>Durante o programa de formação</a:t>
          </a:r>
          <a:endParaRPr lang="pt-PT" sz="1800" kern="1200" noProof="0" dirty="0"/>
        </a:p>
      </dsp:txBody>
      <dsp:txXfrm>
        <a:off x="749482" y="2600960"/>
        <a:ext cx="2146117" cy="853440"/>
      </dsp:txXfrm>
    </dsp:sp>
    <dsp:sp modelId="{92797F95-A5AE-4A54-8B21-A54970BD9D8B}">
      <dsp:nvSpPr>
        <dsp:cNvPr id="0" name=""/>
        <dsp:cNvSpPr/>
      </dsp:nvSpPr>
      <dsp:spPr>
        <a:xfrm>
          <a:off x="3200400" y="1036320"/>
          <a:ext cx="2414381" cy="1991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noProof="0" dirty="0" smtClean="0"/>
            <a:t>Diário do Investigador</a:t>
          </a:r>
          <a:endParaRPr lang="pt-PT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noProof="0" smtClean="0"/>
            <a:t>Entrevistas narrativas e de confrontação</a:t>
          </a:r>
          <a:endParaRPr lang="pt-PT" sz="1800" kern="1200" noProof="0"/>
        </a:p>
      </dsp:txBody>
      <dsp:txXfrm>
        <a:off x="3200400" y="1463040"/>
        <a:ext cx="2414381" cy="1564640"/>
      </dsp:txXfrm>
    </dsp:sp>
    <dsp:sp modelId="{4D2A1E3B-0AD5-4CF6-A1C6-75CF058091F1}">
      <dsp:nvSpPr>
        <dsp:cNvPr id="0" name=""/>
        <dsp:cNvSpPr/>
      </dsp:nvSpPr>
      <dsp:spPr>
        <a:xfrm>
          <a:off x="3736929" y="609600"/>
          <a:ext cx="2146117" cy="853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noProof="0" smtClean="0"/>
            <a:t>Após o programa de formação</a:t>
          </a:r>
          <a:endParaRPr lang="pt-PT" sz="1800" kern="1200" noProof="0"/>
        </a:p>
      </dsp:txBody>
      <dsp:txXfrm>
        <a:off x="3736929" y="609600"/>
        <a:ext cx="2146117" cy="8534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047511-16EB-4D95-932B-B476B20FF03D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502ED-1A66-4212-B7DD-6B0DC1BEA8CE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3ED25-3D93-42A1-BAE2-7A086474FFB1}">
      <dsp:nvSpPr>
        <dsp:cNvPr id="0" name=""/>
        <dsp:cNvSpPr/>
      </dsp:nvSpPr>
      <dsp:spPr>
        <a:xfrm>
          <a:off x="3133344" y="0"/>
          <a:ext cx="2145792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noProof="0" dirty="0" smtClean="0"/>
            <a:t>Abordagem qualitativa</a:t>
          </a:r>
          <a:endParaRPr lang="pt-PT" sz="2300" kern="1200" noProof="0" dirty="0"/>
        </a:p>
      </dsp:txBody>
      <dsp:txXfrm>
        <a:off x="3133344" y="0"/>
        <a:ext cx="2145792" cy="1706880"/>
      </dsp:txXfrm>
    </dsp:sp>
    <dsp:sp modelId="{6A92EC12-5EA2-4FFA-BDD0-1145D5727BDB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7C7B4-F566-4E0F-A510-1432D5CF29B7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noProof="0" smtClean="0"/>
            <a:t>Abordagem quantitativa</a:t>
          </a:r>
          <a:endParaRPr lang="pt-PT" sz="2300" kern="1200" noProof="0"/>
        </a:p>
      </dsp:txBody>
      <dsp:txXfrm>
        <a:off x="914400" y="2357120"/>
        <a:ext cx="1950720" cy="17068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B40BB-9EB8-46C4-8F98-972119075953}">
      <dsp:nvSpPr>
        <dsp:cNvPr id="0" name=""/>
        <dsp:cNvSpPr/>
      </dsp:nvSpPr>
      <dsp:spPr>
        <a:xfrm>
          <a:off x="4368800" y="1828800"/>
          <a:ext cx="2235200" cy="2235200"/>
        </a:xfrm>
        <a:prstGeom prst="gear9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noProof="0" dirty="0" smtClean="0"/>
            <a:t>Dimensão política e social</a:t>
          </a:r>
          <a:endParaRPr lang="pt-PT" sz="1800" kern="1200" noProof="0" dirty="0"/>
        </a:p>
      </dsp:txBody>
      <dsp:txXfrm>
        <a:off x="4368800" y="1828800"/>
        <a:ext cx="2235200" cy="2235200"/>
      </dsp:txXfrm>
    </dsp:sp>
    <dsp:sp modelId="{D2539B10-155B-4F97-8E3E-6F41B9BAEC1B}">
      <dsp:nvSpPr>
        <dsp:cNvPr id="0" name=""/>
        <dsp:cNvSpPr/>
      </dsp:nvSpPr>
      <dsp:spPr>
        <a:xfrm>
          <a:off x="3068320" y="1300480"/>
          <a:ext cx="1625600" cy="1625600"/>
        </a:xfrm>
        <a:prstGeom prst="gear6">
          <a:avLst/>
        </a:prstGeom>
        <a:solidFill>
          <a:schemeClr val="accent3">
            <a:shade val="80000"/>
            <a:hueOff val="-17627"/>
            <a:satOff val="-6178"/>
            <a:lumOff val="1378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noProof="0" dirty="0" smtClean="0"/>
            <a:t>Dimensão </a:t>
          </a:r>
          <a:r>
            <a:rPr lang="pt-PT" sz="1200" kern="1200" noProof="0" dirty="0" err="1" smtClean="0"/>
            <a:t>interventi-vo</a:t>
          </a:r>
          <a:r>
            <a:rPr lang="pt-PT" sz="1200" kern="1200" noProof="0" dirty="0" smtClean="0"/>
            <a:t> e curricular</a:t>
          </a:r>
          <a:endParaRPr lang="pt-PT" sz="1200" kern="1200" noProof="0" dirty="0"/>
        </a:p>
      </dsp:txBody>
      <dsp:txXfrm>
        <a:off x="3068320" y="1300480"/>
        <a:ext cx="1625600" cy="1625600"/>
      </dsp:txXfrm>
    </dsp:sp>
    <dsp:sp modelId="{7D140B6F-C996-4689-8537-5A8239F80B0E}">
      <dsp:nvSpPr>
        <dsp:cNvPr id="0" name=""/>
        <dsp:cNvSpPr/>
      </dsp:nvSpPr>
      <dsp:spPr>
        <a:xfrm rot="20700000">
          <a:off x="3978821" y="178981"/>
          <a:ext cx="1592756" cy="1592756"/>
        </a:xfrm>
        <a:prstGeom prst="gear6">
          <a:avLst/>
        </a:prstGeom>
        <a:solidFill>
          <a:schemeClr val="accent3">
            <a:shade val="80000"/>
            <a:hueOff val="-35253"/>
            <a:satOff val="-12356"/>
            <a:lumOff val="2756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200" kern="1200" noProof="0" dirty="0" smtClean="0"/>
            <a:t>Dimensão (inter)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noProof="0" dirty="0" smtClean="0"/>
            <a:t>pessoal</a:t>
          </a:r>
          <a:endParaRPr lang="pt-PT" sz="1200" kern="1200" noProof="0" dirty="0"/>
        </a:p>
      </dsp:txBody>
      <dsp:txXfrm>
        <a:off x="4328160" y="528320"/>
        <a:ext cx="894080" cy="894080"/>
      </dsp:txXfrm>
    </dsp:sp>
    <dsp:sp modelId="{6823C838-D08C-4D67-B0DF-2E9F9426A5D2}">
      <dsp:nvSpPr>
        <dsp:cNvPr id="0" name=""/>
        <dsp:cNvSpPr/>
      </dsp:nvSpPr>
      <dsp:spPr>
        <a:xfrm>
          <a:off x="4195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EE002-EB33-4463-B098-76C392E0B968}">
      <dsp:nvSpPr>
        <dsp:cNvPr id="0" name=""/>
        <dsp:cNvSpPr/>
      </dsp:nvSpPr>
      <dsp:spPr>
        <a:xfrm>
          <a:off x="2780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shade val="90000"/>
            <a:hueOff val="-17641"/>
            <a:satOff val="-6066"/>
            <a:lumOff val="125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3D045-7271-4883-8EBD-469D2DAE6AA0}">
      <dsp:nvSpPr>
        <dsp:cNvPr id="0" name=""/>
        <dsp:cNvSpPr/>
      </dsp:nvSpPr>
      <dsp:spPr>
        <a:xfrm>
          <a:off x="3610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shade val="90000"/>
            <a:hueOff val="-35283"/>
            <a:satOff val="-12133"/>
            <a:lumOff val="251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724D02-046D-456A-93EE-815D0C1AA0BE}">
      <dsp:nvSpPr>
        <dsp:cNvPr id="0" name=""/>
        <dsp:cNvSpPr/>
      </dsp:nvSpPr>
      <dsp:spPr>
        <a:xfrm>
          <a:off x="1651000" y="0"/>
          <a:ext cx="2794000" cy="1117599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58C2E-2CA6-4552-992D-B263BA8E8372}">
      <dsp:nvSpPr>
        <dsp:cNvPr id="0" name=""/>
        <dsp:cNvSpPr/>
      </dsp:nvSpPr>
      <dsp:spPr>
        <a:xfrm>
          <a:off x="1986280" y="195579"/>
          <a:ext cx="922020" cy="54762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Indivíduo</a:t>
          </a:r>
          <a:endParaRPr lang="pt-PT" sz="1600" kern="1200" dirty="0"/>
        </a:p>
      </dsp:txBody>
      <dsp:txXfrm>
        <a:off x="1986280" y="195579"/>
        <a:ext cx="922020" cy="547624"/>
      </dsp:txXfrm>
    </dsp:sp>
    <dsp:sp modelId="{4C749CF4-ECB9-460E-96BF-F4B64735BC6C}">
      <dsp:nvSpPr>
        <dsp:cNvPr id="0" name=""/>
        <dsp:cNvSpPr/>
      </dsp:nvSpPr>
      <dsp:spPr>
        <a:xfrm>
          <a:off x="3048000" y="374396"/>
          <a:ext cx="1089659" cy="54762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Línguas</a:t>
          </a:r>
          <a:endParaRPr lang="pt-PT" sz="1600" kern="1200" dirty="0"/>
        </a:p>
      </dsp:txBody>
      <dsp:txXfrm>
        <a:off x="3048000" y="374396"/>
        <a:ext cx="1089659" cy="54762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78C2F4-A5A2-4264-A1C3-1D8D36BDB69D}">
      <dsp:nvSpPr>
        <dsp:cNvPr id="0" name=""/>
        <dsp:cNvSpPr/>
      </dsp:nvSpPr>
      <dsp:spPr>
        <a:xfrm>
          <a:off x="2915370" y="-43417"/>
          <a:ext cx="778703" cy="5323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noProof="0" dirty="0" smtClean="0"/>
            <a:t>Projeto integrado</a:t>
          </a:r>
          <a:endParaRPr lang="pt-PT" sz="1100" kern="1200" noProof="0" dirty="0"/>
        </a:p>
      </dsp:txBody>
      <dsp:txXfrm>
        <a:off x="2915370" y="-43417"/>
        <a:ext cx="778703" cy="532363"/>
      </dsp:txXfrm>
    </dsp:sp>
    <dsp:sp modelId="{12DCA5DB-EE73-4ADD-B63B-BD70FE62FC44}">
      <dsp:nvSpPr>
        <dsp:cNvPr id="0" name=""/>
        <dsp:cNvSpPr/>
      </dsp:nvSpPr>
      <dsp:spPr>
        <a:xfrm>
          <a:off x="2076001" y="222764"/>
          <a:ext cx="2457441" cy="2457441"/>
        </a:xfrm>
        <a:custGeom>
          <a:avLst/>
          <a:gdLst/>
          <a:ahLst/>
          <a:cxnLst/>
          <a:rect l="0" t="0" r="0" b="0"/>
          <a:pathLst>
            <a:path>
              <a:moveTo>
                <a:pt x="1621503" y="64471"/>
              </a:moveTo>
              <a:arcTo wR="1228720" hR="1228720" stAng="17318571" swAng="99613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D2F33-06FE-452D-B55D-4073FA4DC66A}">
      <dsp:nvSpPr>
        <dsp:cNvPr id="0" name=""/>
        <dsp:cNvSpPr/>
      </dsp:nvSpPr>
      <dsp:spPr>
        <a:xfrm>
          <a:off x="3846077" y="450092"/>
          <a:ext cx="838593" cy="4705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noProof="0" smtClean="0"/>
            <a:t>de todos</a:t>
          </a:r>
          <a:endParaRPr lang="pt-PT" sz="1100" kern="1200" noProof="0"/>
        </a:p>
      </dsp:txBody>
      <dsp:txXfrm>
        <a:off x="3846077" y="450092"/>
        <a:ext cx="838593" cy="470594"/>
      </dsp:txXfrm>
    </dsp:sp>
    <dsp:sp modelId="{8E0E30B2-DD78-4DDE-BE50-5B7C8A245F17}">
      <dsp:nvSpPr>
        <dsp:cNvPr id="0" name=""/>
        <dsp:cNvSpPr/>
      </dsp:nvSpPr>
      <dsp:spPr>
        <a:xfrm>
          <a:off x="2076001" y="222764"/>
          <a:ext cx="2457441" cy="2457441"/>
        </a:xfrm>
        <a:custGeom>
          <a:avLst/>
          <a:gdLst/>
          <a:ahLst/>
          <a:cxnLst/>
          <a:rect l="0" t="0" r="0" b="0"/>
          <a:pathLst>
            <a:path>
              <a:moveTo>
                <a:pt x="2339227" y="702860"/>
              </a:moveTo>
              <a:arcTo wR="1228720" hR="1228720" stAng="20079658" swAng="151232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9A5CC-FC09-478B-B3BC-4C4A04930BB1}">
      <dsp:nvSpPr>
        <dsp:cNvPr id="0" name=""/>
        <dsp:cNvSpPr/>
      </dsp:nvSpPr>
      <dsp:spPr>
        <a:xfrm>
          <a:off x="4091999" y="1454088"/>
          <a:ext cx="821272" cy="5416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noProof="0" smtClean="0"/>
            <a:t>aberto</a:t>
          </a:r>
          <a:endParaRPr lang="pt-PT" sz="1100" kern="1200" noProof="0"/>
        </a:p>
      </dsp:txBody>
      <dsp:txXfrm>
        <a:off x="4091999" y="1454088"/>
        <a:ext cx="821272" cy="541624"/>
      </dsp:txXfrm>
    </dsp:sp>
    <dsp:sp modelId="{DF639C50-B8E1-4811-8F09-EE04463039B8}">
      <dsp:nvSpPr>
        <dsp:cNvPr id="0" name=""/>
        <dsp:cNvSpPr/>
      </dsp:nvSpPr>
      <dsp:spPr>
        <a:xfrm>
          <a:off x="2076001" y="222764"/>
          <a:ext cx="2457441" cy="2457441"/>
        </a:xfrm>
        <a:custGeom>
          <a:avLst/>
          <a:gdLst/>
          <a:ahLst/>
          <a:cxnLst/>
          <a:rect l="0" t="0" r="0" b="0"/>
          <a:pathLst>
            <a:path>
              <a:moveTo>
                <a:pt x="2328622" y="1776416"/>
              </a:moveTo>
              <a:arcTo wR="1228720" hR="1228720" stAng="1588260" swAng="106578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8729A-B2B2-40B6-BF0F-3AEE197B14E8}">
      <dsp:nvSpPr>
        <dsp:cNvPr id="0" name=""/>
        <dsp:cNvSpPr/>
      </dsp:nvSpPr>
      <dsp:spPr>
        <a:xfrm>
          <a:off x="3408486" y="2311399"/>
          <a:ext cx="858716" cy="4942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noProof="0" smtClean="0"/>
            <a:t>transversal</a:t>
          </a:r>
          <a:endParaRPr lang="pt-PT" sz="700" kern="1200" noProof="0"/>
        </a:p>
      </dsp:txBody>
      <dsp:txXfrm>
        <a:off x="3408486" y="2311399"/>
        <a:ext cx="858716" cy="494248"/>
      </dsp:txXfrm>
    </dsp:sp>
    <dsp:sp modelId="{9F1DB878-90B4-45CA-A0C9-49E9E312037C}">
      <dsp:nvSpPr>
        <dsp:cNvPr id="0" name=""/>
        <dsp:cNvSpPr/>
      </dsp:nvSpPr>
      <dsp:spPr>
        <a:xfrm>
          <a:off x="2076001" y="222764"/>
          <a:ext cx="2457441" cy="2457441"/>
        </a:xfrm>
        <a:custGeom>
          <a:avLst/>
          <a:gdLst/>
          <a:ahLst/>
          <a:cxnLst/>
          <a:rect l="0" t="0" r="0" b="0"/>
          <a:pathLst>
            <a:path>
              <a:moveTo>
                <a:pt x="1330976" y="2453179"/>
              </a:moveTo>
              <a:arcTo wR="1228720" hR="1228720" stAng="5113574" swAng="4151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66B61-D471-4C79-B2DE-C763C33C4B96}">
      <dsp:nvSpPr>
        <dsp:cNvPr id="0" name=""/>
        <dsp:cNvSpPr/>
      </dsp:nvSpPr>
      <dsp:spPr>
        <a:xfrm>
          <a:off x="2286001" y="2305029"/>
          <a:ext cx="971197" cy="5069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noProof="0" dirty="0" err="1" smtClean="0"/>
            <a:t>contextualiz-ado</a:t>
          </a:r>
          <a:endParaRPr lang="pt-PT" sz="700" kern="1200" noProof="0" dirty="0"/>
        </a:p>
      </dsp:txBody>
      <dsp:txXfrm>
        <a:off x="2286001" y="2305029"/>
        <a:ext cx="971197" cy="506987"/>
      </dsp:txXfrm>
    </dsp:sp>
    <dsp:sp modelId="{75D558EA-1D55-4B98-A1D2-02B6EE3942FE}">
      <dsp:nvSpPr>
        <dsp:cNvPr id="0" name=""/>
        <dsp:cNvSpPr/>
      </dsp:nvSpPr>
      <dsp:spPr>
        <a:xfrm>
          <a:off x="2076001" y="222764"/>
          <a:ext cx="2457441" cy="2457441"/>
        </a:xfrm>
        <a:custGeom>
          <a:avLst/>
          <a:gdLst/>
          <a:ahLst/>
          <a:cxnLst/>
          <a:rect l="0" t="0" r="0" b="0"/>
          <a:pathLst>
            <a:path>
              <a:moveTo>
                <a:pt x="342316" y="2079627"/>
              </a:moveTo>
              <a:arcTo wR="1228720" hR="1228720" stAng="8170231" swAng="100802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656E-C42F-409B-8ABF-2DA08574A2F5}">
      <dsp:nvSpPr>
        <dsp:cNvPr id="0" name=""/>
        <dsp:cNvSpPr/>
      </dsp:nvSpPr>
      <dsp:spPr>
        <a:xfrm>
          <a:off x="1639927" y="1443200"/>
          <a:ext cx="933761" cy="563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noProof="0" dirty="0" smtClean="0"/>
            <a:t>sistemática e </a:t>
          </a:r>
          <a:r>
            <a:rPr lang="pt-PT" sz="1100" kern="1200" noProof="0" dirty="0" err="1" smtClean="0"/>
            <a:t>sistema-tizado</a:t>
          </a:r>
          <a:endParaRPr lang="pt-PT" sz="1100" kern="1200" noProof="0" dirty="0"/>
        </a:p>
      </dsp:txBody>
      <dsp:txXfrm>
        <a:off x="1639927" y="1443200"/>
        <a:ext cx="933761" cy="563400"/>
      </dsp:txXfrm>
    </dsp:sp>
    <dsp:sp modelId="{A970A4C5-F414-4CAB-B476-C1AA08982D0E}">
      <dsp:nvSpPr>
        <dsp:cNvPr id="0" name=""/>
        <dsp:cNvSpPr/>
      </dsp:nvSpPr>
      <dsp:spPr>
        <a:xfrm>
          <a:off x="2076001" y="222764"/>
          <a:ext cx="2457441" cy="2457441"/>
        </a:xfrm>
        <a:custGeom>
          <a:avLst/>
          <a:gdLst/>
          <a:ahLst/>
          <a:cxnLst/>
          <a:rect l="0" t="0" r="0" b="0"/>
          <a:pathLst>
            <a:path>
              <a:moveTo>
                <a:pt x="72" y="1215348"/>
              </a:moveTo>
              <a:arcTo wR="1228720" hR="1228720" stAng="10837414" swAng="140544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62A4C-EB6A-4BBD-B1C3-92B53A0046BA}">
      <dsp:nvSpPr>
        <dsp:cNvPr id="0" name=""/>
        <dsp:cNvSpPr/>
      </dsp:nvSpPr>
      <dsp:spPr>
        <a:xfrm>
          <a:off x="1908465" y="424634"/>
          <a:ext cx="871208" cy="5215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kern="1200" noProof="0" smtClean="0"/>
            <a:t>para todo</a:t>
          </a:r>
          <a:endParaRPr lang="pt-PT" sz="1100" kern="1200" noProof="0"/>
        </a:p>
      </dsp:txBody>
      <dsp:txXfrm>
        <a:off x="1908465" y="424634"/>
        <a:ext cx="871208" cy="521509"/>
      </dsp:txXfrm>
    </dsp:sp>
    <dsp:sp modelId="{C9B8D630-A227-47AB-B55E-86C08F51EA45}">
      <dsp:nvSpPr>
        <dsp:cNvPr id="0" name=""/>
        <dsp:cNvSpPr/>
      </dsp:nvSpPr>
      <dsp:spPr>
        <a:xfrm>
          <a:off x="2076001" y="222764"/>
          <a:ext cx="2457441" cy="2457441"/>
        </a:xfrm>
        <a:custGeom>
          <a:avLst/>
          <a:gdLst/>
          <a:ahLst/>
          <a:cxnLst/>
          <a:rect l="0" t="0" r="0" b="0"/>
          <a:pathLst>
            <a:path>
              <a:moveTo>
                <a:pt x="556589" y="200131"/>
              </a:moveTo>
              <a:arcTo wR="1228720" hR="1228720" stAng="14210245" swAng="87243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ângulo arredondad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ângulo arredondad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4A3E61B-3AB3-490F-90D4-269C8A444AE7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A3E61B-3AB3-490F-90D4-269C8A444AE7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4A3E61B-3AB3-490F-90D4-269C8A444AE7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ângulo arredondad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ângulo arredondad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mbastos@ua.pt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hyperlink" Target="mailto:monica.bastos@camoes.mne.pt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onica.bastos@camoes.mne.pt" TargetMode="External"/><Relationship Id="rId2" Type="http://schemas.openxmlformats.org/officeDocument/2006/relationships/hyperlink" Target="mailto:mbastos@ua.p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ttp://www.apees.pt/images/logo_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199" y="6065317"/>
            <a:ext cx="1295401" cy="716483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 Competência de Comunicação Intercultural na formação de professores de línguas: olhares sobre o conceito</a:t>
            </a:r>
            <a:endParaRPr lang="pt-PT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8686800" cy="1981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pt-PT" sz="2900" b="1" dirty="0" smtClean="0">
                <a:solidFill>
                  <a:schemeClr val="accent3"/>
                </a:solidFill>
              </a:rPr>
              <a:t>Mónica Bastos</a:t>
            </a:r>
          </a:p>
          <a:p>
            <a:endParaRPr lang="pt-PT" dirty="0" smtClean="0"/>
          </a:p>
          <a:p>
            <a:r>
              <a:rPr lang="pt-PT" dirty="0" smtClean="0"/>
              <a:t>LALE – CIDTFF – Universidade de Aveiro</a:t>
            </a:r>
          </a:p>
          <a:p>
            <a:r>
              <a:rPr lang="pt-PT" dirty="0" err="1" smtClean="0">
                <a:hlinkClick r:id="rId3"/>
              </a:rPr>
              <a:t>mbastos@ua.pt</a:t>
            </a:r>
            <a:r>
              <a:rPr lang="pt-PT" dirty="0" smtClean="0"/>
              <a:t> </a:t>
            </a:r>
          </a:p>
          <a:p>
            <a:endParaRPr lang="pt-PT" dirty="0" smtClean="0"/>
          </a:p>
          <a:p>
            <a:r>
              <a:rPr lang="pt-PT" dirty="0" smtClean="0"/>
              <a:t>Camões, IP – Universidade Pedagógica de Moçambique – Delegação da Beira</a:t>
            </a:r>
          </a:p>
          <a:p>
            <a:r>
              <a:rPr lang="pt-PT" dirty="0" err="1" smtClean="0">
                <a:hlinkClick r:id="rId4"/>
              </a:rPr>
              <a:t>monica.bastos@camoes.mne.pt</a:t>
            </a:r>
            <a:r>
              <a:rPr lang="pt-PT" dirty="0" smtClean="0"/>
              <a:t> </a:t>
            </a:r>
          </a:p>
          <a:p>
            <a:endParaRPr lang="pt-PT" dirty="0" smtClean="0"/>
          </a:p>
        </p:txBody>
      </p:sp>
      <p:sp>
        <p:nvSpPr>
          <p:cNvPr id="12" name="CaixaDeTexto 11"/>
          <p:cNvSpPr txBox="1"/>
          <p:nvPr/>
        </p:nvSpPr>
        <p:spPr>
          <a:xfrm>
            <a:off x="53340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smtClean="0">
                <a:solidFill>
                  <a:schemeClr val="bg1"/>
                </a:solidFill>
              </a:rPr>
              <a:t>VII Ciclo de Conferências do CEI</a:t>
            </a:r>
          </a:p>
          <a:p>
            <a:pPr algn="r"/>
            <a:r>
              <a:rPr lang="pt-PT" dirty="0" smtClean="0">
                <a:solidFill>
                  <a:schemeClr val="bg1"/>
                </a:solidFill>
              </a:rPr>
              <a:t>ISCAP - Porto</a:t>
            </a:r>
          </a:p>
          <a:p>
            <a:pPr algn="r"/>
            <a:r>
              <a:rPr lang="pt-PT" dirty="0" smtClean="0">
                <a:solidFill>
                  <a:schemeClr val="bg1"/>
                </a:solidFill>
              </a:rPr>
              <a:t>17.01.2014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8130" name="Picture 2" descr="http://www.iscap.ipp.pt/cei/images/homepage/logo_cei_125x1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3825"/>
            <a:ext cx="1190625" cy="1171575"/>
          </a:xfrm>
          <a:prstGeom prst="rect">
            <a:avLst/>
          </a:prstGeom>
          <a:noFill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6214404"/>
            <a:ext cx="24018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 cstate="print"/>
          <a:srcRect l="3082"/>
          <a:stretch>
            <a:fillRect/>
          </a:stretch>
        </p:blipFill>
        <p:spPr bwMode="auto">
          <a:xfrm>
            <a:off x="228600" y="6251054"/>
            <a:ext cx="8921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6538" y="6248400"/>
            <a:ext cx="1389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 r="-209" b="17270"/>
          <a:stretch>
            <a:fillRect/>
          </a:stretch>
        </p:blipFill>
        <p:spPr bwMode="auto">
          <a:xfrm>
            <a:off x="8001000" y="6206451"/>
            <a:ext cx="838200" cy="486621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2" name="Imagem 21" descr="logocamoesi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00" y="6172200"/>
            <a:ext cx="1081087" cy="567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228600" y="4952762"/>
            <a:ext cx="2667000" cy="160043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Intervenções registadas da sessão « Entre Línguas e Culturas »:</a:t>
            </a:r>
            <a:endParaRPr lang="pt-PT" sz="1400" dirty="0" smtClean="0"/>
          </a:p>
          <a:p>
            <a:pPr>
              <a:buFont typeface="Arial" pitchFamily="34" charset="0"/>
              <a:buChar char="•"/>
            </a:pPr>
            <a:r>
              <a:rPr lang="pt-PT" sz="1400" dirty="0" smtClean="0"/>
              <a:t>Fóruns de discussão durante a sessão;</a:t>
            </a:r>
          </a:p>
          <a:p>
            <a:pPr>
              <a:buFont typeface="Arial" pitchFamily="34" charset="0"/>
              <a:buChar char="•"/>
            </a:pPr>
            <a:r>
              <a:rPr lang="pt-PT" sz="1400" dirty="0" smtClean="0"/>
              <a:t>Chat « Como pode a escola promover a diversidade? ».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52400" y="546318"/>
            <a:ext cx="2667000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Secções</a:t>
            </a:r>
            <a:r>
              <a:rPr lang="pt-PT" sz="14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pt-PT" sz="1400" dirty="0" smtClean="0"/>
              <a:t>« A Minha Identificação »;</a:t>
            </a:r>
          </a:p>
          <a:p>
            <a:pPr>
              <a:buFont typeface="Arial" pitchFamily="34" charset="0"/>
              <a:buChar char="•"/>
            </a:pPr>
            <a:r>
              <a:rPr lang="pt-PT" sz="1400" dirty="0" smtClean="0"/>
              <a:t>« O Meu Perfil » (profissional; linguístico-comunicativo; intercultural);</a:t>
            </a:r>
          </a:p>
          <a:p>
            <a:pPr>
              <a:buFont typeface="Arial" pitchFamily="34" charset="0"/>
              <a:buChar char="•"/>
            </a:pPr>
            <a:r>
              <a:rPr lang="pt-PT" sz="1400" dirty="0" smtClean="0"/>
              <a:t>« O Meu Dossiê »;</a:t>
            </a:r>
          </a:p>
          <a:p>
            <a:pPr>
              <a:buFont typeface="Arial" pitchFamily="34" charset="0"/>
              <a:buChar char="•"/>
            </a:pPr>
            <a:r>
              <a:rPr lang="pt-PT" sz="1400" dirty="0" smtClean="0"/>
              <a:t>« O Meu Diário de Bordo »;</a:t>
            </a:r>
          </a:p>
          <a:p>
            <a:pPr>
              <a:buFont typeface="Arial" pitchFamily="34" charset="0"/>
              <a:buChar char="•"/>
            </a:pPr>
            <a:r>
              <a:rPr lang="pt-PT" sz="1400" dirty="0" smtClean="0"/>
              <a:t>« A Minha Avaliação ».</a:t>
            </a:r>
            <a:endParaRPr lang="pt-PT" sz="1400" dirty="0"/>
          </a:p>
        </p:txBody>
      </p:sp>
      <p:graphicFrame>
        <p:nvGraphicFramePr>
          <p:cNvPr id="19" name="Diagrama 18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ângulo 19"/>
          <p:cNvSpPr/>
          <p:nvPr/>
        </p:nvSpPr>
        <p:spPr>
          <a:xfrm>
            <a:off x="2057400" y="2514600"/>
            <a:ext cx="1295400" cy="609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ângulo 23"/>
          <p:cNvSpPr/>
          <p:nvPr/>
        </p:nvSpPr>
        <p:spPr>
          <a:xfrm>
            <a:off x="2057400" y="3076136"/>
            <a:ext cx="1828800" cy="533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ctângulo 27"/>
          <p:cNvSpPr/>
          <p:nvPr/>
        </p:nvSpPr>
        <p:spPr>
          <a:xfrm>
            <a:off x="4981136" y="2971800"/>
            <a:ext cx="1447800" cy="533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aixaDeTexto 28"/>
          <p:cNvSpPr txBox="1"/>
          <p:nvPr/>
        </p:nvSpPr>
        <p:spPr>
          <a:xfrm>
            <a:off x="6324600" y="659249"/>
            <a:ext cx="2667000" cy="116955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Registos durante uma sessão de partilha da / reflexão  sobre a experiência de formação </a:t>
            </a:r>
            <a:r>
              <a:rPr lang="pt-PT" sz="1400" dirty="0" smtClean="0"/>
              <a:t>(5 de janeiro de 2008).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4981136" y="3505200"/>
            <a:ext cx="1648264" cy="685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CaixaDeTexto 31"/>
          <p:cNvSpPr txBox="1"/>
          <p:nvPr/>
        </p:nvSpPr>
        <p:spPr>
          <a:xfrm>
            <a:off x="5410200" y="4548187"/>
            <a:ext cx="3733800" cy="223361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PT" sz="1400" b="1" dirty="0" smtClean="0"/>
              <a:t>9 entrevistas feitas um ano após o final do programa de formação:</a:t>
            </a:r>
          </a:p>
          <a:p>
            <a:pPr>
              <a:buFont typeface="Arial" pitchFamily="34" charset="0"/>
              <a:buChar char="•"/>
            </a:pPr>
            <a:r>
              <a:rPr lang="pt-PT" sz="1400" dirty="0" smtClean="0"/>
              <a:t>Objetivo 1: Identificar eventuais implicações do programa no desenvolvimento da CCI e nas práticas profissionais das professoras;</a:t>
            </a:r>
          </a:p>
          <a:p>
            <a:pPr>
              <a:buFont typeface="Arial" pitchFamily="34" charset="0"/>
              <a:buChar char="•"/>
            </a:pPr>
            <a:r>
              <a:rPr lang="pt-PT" sz="1400" dirty="0" smtClean="0"/>
              <a:t>Objetivo 2: Aprofundar o conhecimento das suas representações em relação à CCI;</a:t>
            </a:r>
          </a:p>
          <a:p>
            <a:pPr>
              <a:buFont typeface="Arial" pitchFamily="34" charset="0"/>
              <a:buChar char="•"/>
            </a:pPr>
            <a:r>
              <a:rPr lang="pt-PT" sz="1400" dirty="0" smtClean="0"/>
              <a:t>Objetivo 3: Enriquecer o modelo descritivo da CCI construído após uma primeira abordagem aos dados.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048000" y="838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7030A0"/>
                </a:solidFill>
              </a:rPr>
              <a:t>Instrumentos de recolha de dados</a:t>
            </a:r>
            <a:endParaRPr lang="pt-PT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20" grpId="0" animBg="1"/>
      <p:bldP spid="20" grpId="1" animBg="1"/>
      <p:bldP spid="24" grpId="0" animBg="1"/>
      <p:bldP spid="24" grpId="1" animBg="1"/>
      <p:bldP spid="28" grpId="0" animBg="1"/>
      <p:bldP spid="28" grpId="1" animBg="1"/>
      <p:bldP spid="29" grpId="0" animBg="1"/>
      <p:bldP spid="31" grpId="0" animBg="1"/>
      <p:bldP spid="31" grpId="1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/>
          <p:cNvSpPr txBox="1"/>
          <p:nvPr/>
        </p:nvSpPr>
        <p:spPr>
          <a:xfrm>
            <a:off x="914400" y="798493"/>
            <a:ext cx="73152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Metodologia de análise de dados: abordagem mista</a:t>
            </a:r>
            <a:endParaRPr lang="pt-PT" sz="2400" b="1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419600" y="64124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(</a:t>
            </a:r>
            <a:r>
              <a:rPr lang="pt-PT" dirty="0" err="1" smtClean="0"/>
              <a:t>Maroy</a:t>
            </a:r>
            <a:r>
              <a:rPr lang="pt-PT" dirty="0" smtClean="0"/>
              <a:t>, 1997; </a:t>
            </a:r>
            <a:r>
              <a:rPr lang="pt-PT" dirty="0" err="1" smtClean="0"/>
              <a:t>Quivy</a:t>
            </a:r>
            <a:r>
              <a:rPr lang="pt-PT" dirty="0" smtClean="0"/>
              <a:t> &amp; </a:t>
            </a:r>
            <a:r>
              <a:rPr lang="pt-PT" dirty="0" err="1" smtClean="0"/>
              <a:t>Campenhoudt</a:t>
            </a:r>
            <a:r>
              <a:rPr lang="pt-PT" dirty="0" smtClean="0"/>
              <a:t>, 2008)</a:t>
            </a:r>
            <a:endParaRPr lang="pt-PT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1600200" y="210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hamada com Linha 1 (Barra de Destaque) 9"/>
          <p:cNvSpPr/>
          <p:nvPr/>
        </p:nvSpPr>
        <p:spPr>
          <a:xfrm>
            <a:off x="7162800" y="2743200"/>
            <a:ext cx="1905000" cy="838200"/>
          </a:xfrm>
          <a:prstGeom prst="accentCallout1">
            <a:avLst>
              <a:gd name="adj1" fmla="val 18750"/>
              <a:gd name="adj2" fmla="val -8333"/>
              <a:gd name="adj3" fmla="val 18063"/>
              <a:gd name="adj4" fmla="val -25438"/>
            </a:avLst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Análise de conteúdo</a:t>
            </a:r>
            <a:endParaRPr lang="pt-PT" dirty="0"/>
          </a:p>
        </p:txBody>
      </p:sp>
      <p:sp>
        <p:nvSpPr>
          <p:cNvPr id="12" name="Chamada com Linha 1 (Barra de Destaque) 11"/>
          <p:cNvSpPr/>
          <p:nvPr/>
        </p:nvSpPr>
        <p:spPr>
          <a:xfrm>
            <a:off x="381000" y="5029200"/>
            <a:ext cx="1905000" cy="838200"/>
          </a:xfrm>
          <a:prstGeom prst="accentCallout1">
            <a:avLst>
              <a:gd name="adj1" fmla="val 15494"/>
              <a:gd name="adj2" fmla="val 107726"/>
              <a:gd name="adj3" fmla="val 16435"/>
              <a:gd name="adj4" fmla="val 119279"/>
            </a:avLst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Frequência das ocorrências</a:t>
            </a:r>
            <a:endParaRPr lang="pt-PT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9" grpId="0">
        <p:bldAsOne/>
      </p:bldGraphic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Roteiro de formação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8" name="Rectangle 28"/>
          <p:cNvSpPr>
            <a:spLocks/>
          </p:cNvSpPr>
          <p:nvPr/>
        </p:nvSpPr>
        <p:spPr bwMode="auto">
          <a:xfrm>
            <a:off x="0" y="1295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Dimensões e princípios subjacentes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ao programa de formação</a:t>
            </a:r>
            <a:endParaRPr lang="pt-PT" sz="28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0" y="24384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 de movimento para a direita 9"/>
          <p:cNvSpPr/>
          <p:nvPr/>
        </p:nvSpPr>
        <p:spPr>
          <a:xfrm rot="1513376">
            <a:off x="2452129" y="2816535"/>
            <a:ext cx="838200" cy="60960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de movimento para a direita 10"/>
          <p:cNvSpPr/>
          <p:nvPr/>
        </p:nvSpPr>
        <p:spPr>
          <a:xfrm rot="12234203">
            <a:off x="7097957" y="5401475"/>
            <a:ext cx="838200" cy="60960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de movimento para a direita 11"/>
          <p:cNvSpPr/>
          <p:nvPr/>
        </p:nvSpPr>
        <p:spPr>
          <a:xfrm rot="20637686">
            <a:off x="2734899" y="5590326"/>
            <a:ext cx="838200" cy="60960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de movimento para a direita 12"/>
          <p:cNvSpPr/>
          <p:nvPr/>
        </p:nvSpPr>
        <p:spPr>
          <a:xfrm rot="8467515">
            <a:off x="5889677" y="3004871"/>
            <a:ext cx="838200" cy="609600"/>
          </a:xfrm>
          <a:prstGeom prst="striped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1447800" y="2667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Princípio</a:t>
            </a:r>
            <a:r>
              <a:rPr lang="fr-FR" sz="1400" dirty="0" smtClean="0"/>
              <a:t> Pluri-</a:t>
            </a:r>
            <a:endParaRPr lang="fr-F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676400" y="5638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PrincípioInter</a:t>
            </a:r>
            <a:r>
              <a:rPr lang="fr-FR" sz="1400" dirty="0" smtClean="0"/>
              <a:t>-</a:t>
            </a:r>
            <a:endParaRPr lang="fr-F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705600" y="27432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PrincípioMeta</a:t>
            </a:r>
            <a:r>
              <a:rPr lang="fr-FR" sz="1400" dirty="0" smtClean="0"/>
              <a:t>-</a:t>
            </a:r>
            <a:endParaRPr lang="fr-FR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924800" y="5562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Princípio</a:t>
            </a:r>
            <a:r>
              <a:rPr lang="fr-FR" sz="1400" dirty="0" smtClean="0"/>
              <a:t> Ex-</a:t>
            </a:r>
            <a:endParaRPr lang="fr-F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410200" y="6550223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(Araújo e Sá, 2003; Pinho, 2008)</a:t>
            </a:r>
            <a:endParaRPr lang="fr-FR" sz="1400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Roteiro de formação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>
          <a:xfrm>
            <a:off x="437310" y="653263"/>
            <a:ext cx="8229600" cy="13990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 Professor Intercultural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 rot="13378180">
            <a:off x="4017061" y="1998353"/>
            <a:ext cx="1008063" cy="1079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2733 w 21600"/>
              <a:gd name="T25" fmla="*/ 13607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061" y="0"/>
                </a:moveTo>
                <a:lnTo>
                  <a:pt x="10521" y="6171"/>
                </a:lnTo>
                <a:lnTo>
                  <a:pt x="13607" y="6171"/>
                </a:lnTo>
                <a:lnTo>
                  <a:pt x="13607" y="13607"/>
                </a:lnTo>
                <a:lnTo>
                  <a:pt x="6171" y="13607"/>
                </a:lnTo>
                <a:lnTo>
                  <a:pt x="6171" y="10521"/>
                </a:lnTo>
                <a:lnTo>
                  <a:pt x="0" y="16061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38112" y="2803525"/>
            <a:ext cx="4357688" cy="3016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7030A0"/>
                </a:solidFill>
              </a:rPr>
              <a:t>Curso de formação</a:t>
            </a:r>
          </a:p>
          <a:p>
            <a:pPr algn="ctr"/>
            <a:endParaRPr lang="pt-PT" b="1" dirty="0" smtClean="0">
              <a:solidFill>
                <a:schemeClr val="accent1"/>
              </a:solidFill>
            </a:endParaRPr>
          </a:p>
          <a:p>
            <a:pPr algn="ctr"/>
            <a:r>
              <a:rPr lang="pt-PT" dirty="0" smtClean="0">
                <a:solidFill>
                  <a:srgbClr val="000000"/>
                </a:solidFill>
              </a:rPr>
              <a:t>(de setembro a dezembro de 2006)</a:t>
            </a:r>
          </a:p>
          <a:p>
            <a:pPr algn="ctr"/>
            <a:r>
              <a:rPr lang="pt-PT" dirty="0" smtClean="0">
                <a:solidFill>
                  <a:srgbClr val="000000"/>
                </a:solidFill>
              </a:rPr>
              <a:t>12 professoras</a:t>
            </a:r>
          </a:p>
          <a:p>
            <a:pPr algn="ctr"/>
            <a:r>
              <a:rPr lang="pt-PT" dirty="0" smtClean="0">
                <a:solidFill>
                  <a:srgbClr val="000000"/>
                </a:solidFill>
              </a:rPr>
              <a:t>25h</a:t>
            </a:r>
          </a:p>
          <a:p>
            <a:endParaRPr lang="pt-PT" b="1" dirty="0" smtClean="0">
              <a:solidFill>
                <a:srgbClr val="33CC33"/>
              </a:solidFill>
            </a:endParaRPr>
          </a:p>
          <a:p>
            <a:endParaRPr lang="pt-PT" b="1" dirty="0" smtClean="0">
              <a:solidFill>
                <a:srgbClr val="33CC33"/>
              </a:solidFill>
            </a:endParaRPr>
          </a:p>
          <a:p>
            <a:pPr algn="ctr">
              <a:buFontTx/>
              <a:buChar char="-"/>
            </a:pPr>
            <a:r>
              <a:rPr lang="pt-PT" dirty="0" smtClean="0">
                <a:solidFill>
                  <a:srgbClr val="000000"/>
                </a:solidFill>
              </a:rPr>
              <a:t> Informativo;</a:t>
            </a:r>
          </a:p>
          <a:p>
            <a:pPr algn="ctr">
              <a:buFontTx/>
              <a:buChar char="-"/>
            </a:pPr>
            <a:r>
              <a:rPr lang="pt-PT" dirty="0" smtClean="0">
                <a:solidFill>
                  <a:srgbClr val="000000"/>
                </a:solidFill>
              </a:rPr>
              <a:t> Foco: justificação de práticas profissionais.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572000" y="2805112"/>
            <a:ext cx="4357688" cy="3016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b="1" dirty="0" smtClean="0">
                <a:solidFill>
                  <a:srgbClr val="7030A0"/>
                </a:solidFill>
              </a:rPr>
              <a:t>Oficina de formação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 dirty="0" smtClean="0">
              <a:solidFill>
                <a:schemeClr val="accent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smtClean="0"/>
              <a:t>(de janeiro a julho de 2007)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smtClean="0"/>
              <a:t>7 professoras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 smtClean="0"/>
              <a:t>50h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 dirty="0" smtClean="0">
              <a:solidFill>
                <a:srgbClr val="33CC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b="1" dirty="0" smtClean="0">
              <a:solidFill>
                <a:srgbClr val="33CC33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dirty="0" smtClean="0"/>
              <a:t> Acional;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dirty="0" smtClean="0"/>
              <a:t> Foco: inovação de práticas profissionais.</a:t>
            </a:r>
            <a:endParaRPr lang="pt-PT" dirty="0"/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2006329" y="4376738"/>
            <a:ext cx="576263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482201" y="4376737"/>
            <a:ext cx="576263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latin typeface="+mn-lt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Roteiro</a:t>
            </a:r>
            <a:r>
              <a:rPr lang="fr-FR" dirty="0" smtClean="0">
                <a:solidFill>
                  <a:schemeClr val="bg1"/>
                </a:solidFill>
              </a:rPr>
              <a:t> de </a:t>
            </a:r>
            <a:r>
              <a:rPr lang="fr-FR" dirty="0" err="1" smtClean="0">
                <a:solidFill>
                  <a:schemeClr val="bg1"/>
                </a:solidFill>
              </a:rPr>
              <a:t>formação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>
          <a:xfrm>
            <a:off x="0" y="653263"/>
            <a:ext cx="9144000" cy="13990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Dinâmicas de 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Desenvolvimento Profissional Docente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+mj-ea"/>
              <a:cs typeface="Arial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24088"/>
            <a:ext cx="4916794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Roteiro</a:t>
            </a:r>
            <a:r>
              <a:rPr lang="fr-FR" dirty="0" smtClean="0">
                <a:solidFill>
                  <a:schemeClr val="bg1"/>
                </a:solidFill>
              </a:rPr>
              <a:t> de </a:t>
            </a:r>
            <a:r>
              <a:rPr lang="fr-FR" dirty="0" err="1" smtClean="0">
                <a:solidFill>
                  <a:schemeClr val="bg1"/>
                </a:solidFill>
              </a:rPr>
              <a:t>formação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>
          <a:xfrm>
            <a:off x="437310" y="653263"/>
            <a:ext cx="8229600" cy="13990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 Curso de Formação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02" y="2085975"/>
            <a:ext cx="869629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Roteiro</a:t>
            </a:r>
            <a:r>
              <a:rPr lang="fr-FR" dirty="0" smtClean="0">
                <a:solidFill>
                  <a:schemeClr val="bg1"/>
                </a:solidFill>
              </a:rPr>
              <a:t> de </a:t>
            </a:r>
            <a:r>
              <a:rPr lang="fr-FR" dirty="0" err="1" smtClean="0">
                <a:solidFill>
                  <a:schemeClr val="bg1"/>
                </a:solidFill>
              </a:rPr>
              <a:t>formação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>
          <a:xfrm>
            <a:off x="437310" y="653263"/>
            <a:ext cx="8229600" cy="13990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A Oficina de Formação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58627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906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Resultados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-152400" y="353568"/>
            <a:ext cx="9144000" cy="13990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Olhares sobre a educação intercultural</a:t>
            </a:r>
          </a:p>
        </p:txBody>
      </p:sp>
      <p:sp>
        <p:nvSpPr>
          <p:cNvPr id="9" name="Chamada rectangular arredondada 8"/>
          <p:cNvSpPr/>
          <p:nvPr/>
        </p:nvSpPr>
        <p:spPr>
          <a:xfrm>
            <a:off x="228600" y="1905000"/>
            <a:ext cx="4038600" cy="1752600"/>
          </a:xfrm>
          <a:prstGeom prst="wedgeRoundRectCallout">
            <a:avLst>
              <a:gd name="adj1" fmla="val -51057"/>
              <a:gd name="adj2" fmla="val -6365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/>
              <a:t>“atualmente é quase indispensável+ (…) e nós sentimos isso nós chegamos  ao portão da nossa escola+ (…) temos aí um retrato / completo do que é uma escola absolutamente inclusa” [PI3-EN]</a:t>
            </a:r>
            <a:endParaRPr lang="pt-PT" sz="1600" b="1" i="1" dirty="0"/>
          </a:p>
        </p:txBody>
      </p:sp>
      <p:sp>
        <p:nvSpPr>
          <p:cNvPr id="10" name="Chamada rectangular arredondada 9"/>
          <p:cNvSpPr/>
          <p:nvPr/>
        </p:nvSpPr>
        <p:spPr>
          <a:xfrm>
            <a:off x="3429000" y="3429000"/>
            <a:ext cx="3810000" cy="1524000"/>
          </a:xfrm>
          <a:prstGeom prst="wedgeRoundRectCallout">
            <a:avLst>
              <a:gd name="adj1" fmla="val 64868"/>
              <a:gd name="adj2" fmla="val -1031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/>
              <a:t>“criar condições para integrar os alunos oriundos de outros países, respeitando a sua identidade cultural e ao mesmo tempo preservando o que é nosso” [CF1-DBCF1]</a:t>
            </a:r>
            <a:endParaRPr lang="pt-PT" sz="1600" b="1" i="1" dirty="0"/>
          </a:p>
        </p:txBody>
      </p:sp>
      <p:sp>
        <p:nvSpPr>
          <p:cNvPr id="12" name="Chamada rectangular arredondada 11"/>
          <p:cNvSpPr/>
          <p:nvPr/>
        </p:nvSpPr>
        <p:spPr>
          <a:xfrm>
            <a:off x="2895600" y="5105400"/>
            <a:ext cx="3810000" cy="1524000"/>
          </a:xfrm>
          <a:prstGeom prst="wedgeRoundRectCallout">
            <a:avLst>
              <a:gd name="adj1" fmla="val -49401"/>
              <a:gd name="adj2" fmla="val -7478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/>
              <a:t>“a inclusão de todos passa por uma escola democrática, multilingue, multirracial… e, portanto, tolerante e solidária” [CF2-DBCF1]</a:t>
            </a:r>
            <a:endParaRPr lang="pt-PT" sz="1600" b="1" i="1" dirty="0"/>
          </a:p>
        </p:txBody>
      </p:sp>
      <p:sp>
        <p:nvSpPr>
          <p:cNvPr id="13" name="Chamada rectangular arredondada 12"/>
          <p:cNvSpPr/>
          <p:nvPr/>
        </p:nvSpPr>
        <p:spPr>
          <a:xfrm>
            <a:off x="228600" y="4038600"/>
            <a:ext cx="2362200" cy="2667000"/>
          </a:xfrm>
          <a:prstGeom prst="wedgeRoundRectCallout">
            <a:avLst>
              <a:gd name="adj1" fmla="val 58975"/>
              <a:gd name="adj2" fmla="val 537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/>
              <a:t>“ela é (…) pertinente universalmente / tem uma pertinência acrescida pelo papel formativo que o professor tem” </a:t>
            </a:r>
          </a:p>
          <a:p>
            <a:pPr algn="ctr"/>
            <a:r>
              <a:rPr lang="pt-PT" sz="1600" b="1" i="1" dirty="0" smtClean="0"/>
              <a:t>[OF3-EN]</a:t>
            </a:r>
            <a:endParaRPr lang="pt-PT" b="1" i="1" dirty="0"/>
          </a:p>
        </p:txBody>
      </p:sp>
      <p:sp>
        <p:nvSpPr>
          <p:cNvPr id="14" name="Chamada rectangular arredondada 13"/>
          <p:cNvSpPr/>
          <p:nvPr/>
        </p:nvSpPr>
        <p:spPr>
          <a:xfrm>
            <a:off x="6858000" y="4572000"/>
            <a:ext cx="2133600" cy="2133600"/>
          </a:xfrm>
          <a:prstGeom prst="wedgeRoundRectCallout">
            <a:avLst>
              <a:gd name="adj1" fmla="val 36979"/>
              <a:gd name="adj2" fmla="val -67279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/>
              <a:t>“esta temática é fácil de integrar no ensino das línguas, dado o carácter formativo da disciplina” </a:t>
            </a:r>
          </a:p>
          <a:p>
            <a:pPr algn="ctr"/>
            <a:r>
              <a:rPr lang="pt-PT" sz="1600" b="1" i="1" dirty="0" smtClean="0"/>
              <a:t>[OF2-AOF]</a:t>
            </a:r>
            <a:endParaRPr lang="pt-PT" sz="1600" b="1" i="1" dirty="0"/>
          </a:p>
        </p:txBody>
      </p:sp>
      <p:sp>
        <p:nvSpPr>
          <p:cNvPr id="15" name="Chamada rectangular arredondada 14"/>
          <p:cNvSpPr/>
          <p:nvPr/>
        </p:nvSpPr>
        <p:spPr>
          <a:xfrm>
            <a:off x="4648200" y="1828800"/>
            <a:ext cx="3657600" cy="1447800"/>
          </a:xfrm>
          <a:prstGeom prst="wedgeRoundRectCallout">
            <a:avLst>
              <a:gd name="adj1" fmla="val -51057"/>
              <a:gd name="adj2" fmla="val -6365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/>
              <a:t>“lembro-me de sentir não conhecer as línguas a não ser as do currículo ou de ter grande receio de errar ao falar outra língua. ” [PI3-EN]</a:t>
            </a:r>
            <a:endParaRPr lang="pt-PT" sz="1600" b="1" i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0" y="505968"/>
            <a:ext cx="9144000" cy="10942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Olhares sobre a educação intercultural</a:t>
            </a:r>
            <a:endParaRPr kumimoji="0" lang="pt-PT" sz="2800" b="0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+mj-ea"/>
              <a:cs typeface="Arial" charset="0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+mj-ea"/>
              <a:cs typeface="Arial" charset="0"/>
            </a:endParaRPr>
          </a:p>
        </p:txBody>
      </p:sp>
      <p:graphicFrame>
        <p:nvGraphicFramePr>
          <p:cNvPr id="9" name="Marcador de Posição de Conteúdo 8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763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val 13"/>
          <p:cNvSpPr/>
          <p:nvPr/>
        </p:nvSpPr>
        <p:spPr>
          <a:xfrm>
            <a:off x="5410200" y="3962400"/>
            <a:ext cx="685800" cy="5334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Oval 14"/>
          <p:cNvSpPr/>
          <p:nvPr/>
        </p:nvSpPr>
        <p:spPr>
          <a:xfrm>
            <a:off x="4495800" y="5181600"/>
            <a:ext cx="685800" cy="5334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/>
          <p:nvPr/>
        </p:nvGraphicFramePr>
        <p:xfrm>
          <a:off x="381000" y="1219200"/>
          <a:ext cx="8534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/>
          </p:cNvSpPr>
          <p:nvPr/>
        </p:nvSpPr>
        <p:spPr>
          <a:xfrm>
            <a:off x="0" y="505968"/>
            <a:ext cx="9144000" cy="10942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Olhares sobre a educação intercultural</a:t>
            </a:r>
            <a:endParaRPr kumimoji="0" lang="pt-PT" sz="2800" b="0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+mj-ea"/>
              <a:cs typeface="Arial" charset="0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+mj-ea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58200" y="6248400"/>
            <a:ext cx="533400" cy="381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8153400" y="5715000"/>
            <a:ext cx="533400" cy="381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Roteiro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/>
              <a:t>Finalidades</a:t>
            </a:r>
            <a:r>
              <a:rPr lang="fr-FR" dirty="0" smtClean="0"/>
              <a:t> </a:t>
            </a:r>
            <a:r>
              <a:rPr lang="fr-FR" dirty="0" smtClean="0"/>
              <a:t>e </a:t>
            </a:r>
            <a:r>
              <a:rPr lang="fr-FR" dirty="0" err="1" smtClean="0"/>
              <a:t>questões</a:t>
            </a:r>
            <a:r>
              <a:rPr lang="fr-FR" dirty="0" smtClean="0"/>
              <a:t> de </a:t>
            </a:r>
            <a:r>
              <a:rPr lang="fr-FR" dirty="0" err="1" smtClean="0"/>
              <a:t>investigação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Quadro</a:t>
            </a:r>
            <a:r>
              <a:rPr lang="fr-FR" dirty="0" smtClean="0"/>
              <a:t> </a:t>
            </a:r>
            <a:r>
              <a:rPr lang="fr-FR" dirty="0" err="1" smtClean="0"/>
              <a:t>teórico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Roteiro</a:t>
            </a:r>
            <a:r>
              <a:rPr lang="fr-FR" dirty="0" smtClean="0"/>
              <a:t> </a:t>
            </a:r>
            <a:r>
              <a:rPr lang="fr-FR" dirty="0" err="1" smtClean="0"/>
              <a:t>metodológico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Roteiro</a:t>
            </a:r>
            <a:r>
              <a:rPr lang="fr-FR" dirty="0" smtClean="0"/>
              <a:t> de </a:t>
            </a:r>
            <a:r>
              <a:rPr lang="fr-FR" dirty="0" err="1" smtClean="0"/>
              <a:t>formação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Resultados</a:t>
            </a:r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dirty="0" err="1" smtClean="0"/>
              <a:t>Conclusões</a:t>
            </a:r>
            <a:r>
              <a:rPr lang="fr-FR" dirty="0" smtClean="0"/>
              <a:t> e </a:t>
            </a:r>
            <a:r>
              <a:rPr lang="fr-FR" dirty="0" err="1" smtClean="0"/>
              <a:t>reflexões</a:t>
            </a:r>
            <a:r>
              <a:rPr lang="fr-FR" dirty="0" smtClean="0"/>
              <a:t> </a:t>
            </a:r>
            <a:r>
              <a:rPr lang="fr-FR" dirty="0" err="1" smtClean="0"/>
              <a:t>finais</a:t>
            </a:r>
            <a:endParaRPr lang="fr-FR" dirty="0" smtClean="0"/>
          </a:p>
          <a:p>
            <a:pPr>
              <a:lnSpc>
                <a:spcPct val="150000"/>
              </a:lnSpc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/>
        </p:nvGraphicFramePr>
        <p:xfrm>
          <a:off x="457200" y="1219200"/>
          <a:ext cx="8458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/>
          </p:cNvSpPr>
          <p:nvPr/>
        </p:nvSpPr>
        <p:spPr>
          <a:xfrm>
            <a:off x="0" y="505968"/>
            <a:ext cx="9144000" cy="10942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Olhares sobre a educação intercultural</a:t>
            </a:r>
            <a:endParaRPr kumimoji="0" lang="pt-PT" sz="2800" b="0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+mj-ea"/>
              <a:cs typeface="Arial" charset="0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+mj-ea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3400" y="6019800"/>
            <a:ext cx="533400" cy="381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7772400" y="5638800"/>
            <a:ext cx="533400" cy="381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7162800" y="5181600"/>
            <a:ext cx="533400" cy="381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/>
          <p:nvPr/>
        </p:nvGraphicFramePr>
        <p:xfrm>
          <a:off x="228600" y="12192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/>
          </p:cNvSpPr>
          <p:nvPr/>
        </p:nvSpPr>
        <p:spPr>
          <a:xfrm>
            <a:off x="0" y="505968"/>
            <a:ext cx="9144000" cy="10942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Olhares sobre a educação intercultural</a:t>
            </a:r>
            <a:endParaRPr kumimoji="0" lang="pt-PT" sz="2800" b="0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+mj-ea"/>
              <a:cs typeface="Arial" charset="0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+mj-ea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3400" y="5901396"/>
            <a:ext cx="533400" cy="381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5943600" y="5334000"/>
            <a:ext cx="533400" cy="381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1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Resultados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-152400" y="353568"/>
            <a:ext cx="9144000" cy="13990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Olhares sobre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 a CCI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+mj-ea"/>
              <a:cs typeface="Arial" charset="0"/>
            </a:endParaRPr>
          </a:p>
        </p:txBody>
      </p:sp>
      <p:sp>
        <p:nvSpPr>
          <p:cNvPr id="9" name="Chamada rectangular arredondada 8"/>
          <p:cNvSpPr/>
          <p:nvPr/>
        </p:nvSpPr>
        <p:spPr>
          <a:xfrm>
            <a:off x="457200" y="1905000"/>
            <a:ext cx="3657600" cy="1752600"/>
          </a:xfrm>
          <a:prstGeom prst="wedgeRoundRectCallout">
            <a:avLst>
              <a:gd name="adj1" fmla="val -51057"/>
              <a:gd name="adj2" fmla="val -636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/>
              <a:t>“o comunicador é uma pessoa um indivíduo / portanto logo à partida estão muitas coisas em jogo que dizem respeito ao próprio indivíduo” [CF2-EN]</a:t>
            </a:r>
            <a:endParaRPr lang="pt-PT" sz="1600" b="1" i="1" dirty="0"/>
          </a:p>
        </p:txBody>
      </p:sp>
      <p:sp>
        <p:nvSpPr>
          <p:cNvPr id="10" name="Chamada rectangular arredondada 9"/>
          <p:cNvSpPr/>
          <p:nvPr/>
        </p:nvSpPr>
        <p:spPr>
          <a:xfrm>
            <a:off x="3810000" y="3124200"/>
            <a:ext cx="3810000" cy="1600200"/>
          </a:xfrm>
          <a:prstGeom prst="wedgeRoundRectCallout">
            <a:avLst>
              <a:gd name="adj1" fmla="val 64868"/>
              <a:gd name="adj2" fmla="val -103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/>
              <a:t>“cada vez mais capaz de se relacionar consigo / com os seus anseios as suas preocupações </a:t>
            </a:r>
            <a:r>
              <a:rPr lang="pt-PT" sz="1600" b="1" i="1" dirty="0" err="1" smtClean="0"/>
              <a:t>ahm</a:t>
            </a:r>
            <a:r>
              <a:rPr lang="pt-PT" sz="1600" b="1" i="1" dirty="0" smtClean="0"/>
              <a:t> para também depois se relacionar com as outras pessoas” [CF1-EN]</a:t>
            </a:r>
            <a:endParaRPr lang="pt-PT" sz="1600" b="1" i="1" dirty="0"/>
          </a:p>
        </p:txBody>
      </p:sp>
      <p:sp>
        <p:nvSpPr>
          <p:cNvPr id="12" name="Chamada rectangular arredondada 11"/>
          <p:cNvSpPr/>
          <p:nvPr/>
        </p:nvSpPr>
        <p:spPr>
          <a:xfrm>
            <a:off x="2971800" y="5029200"/>
            <a:ext cx="3352800" cy="1371600"/>
          </a:xfrm>
          <a:prstGeom prst="wedgeRoundRectCallout">
            <a:avLst>
              <a:gd name="adj1" fmla="val -49401"/>
              <a:gd name="adj2" fmla="val -74788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/>
              <a:t>“no dia em que eu abdicar do gosto por mim própria / acabo por ser um farrapo” [CF3-EN]</a:t>
            </a:r>
            <a:endParaRPr lang="pt-PT" sz="1600" b="1" i="1" dirty="0"/>
          </a:p>
        </p:txBody>
      </p:sp>
      <p:sp>
        <p:nvSpPr>
          <p:cNvPr id="13" name="Chamada rectangular arredondada 12"/>
          <p:cNvSpPr/>
          <p:nvPr/>
        </p:nvSpPr>
        <p:spPr>
          <a:xfrm>
            <a:off x="228600" y="3886200"/>
            <a:ext cx="2362200" cy="2362200"/>
          </a:xfrm>
          <a:prstGeom prst="wedgeRoundRectCallout">
            <a:avLst>
              <a:gd name="adj1" fmla="val 58975"/>
              <a:gd name="adj2" fmla="val 5375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/>
              <a:t>“para haver interação é preciso haver disponibilidade as pessoas têm que se predispor a fazer e estar” [OF3-EN]</a:t>
            </a:r>
            <a:endParaRPr lang="pt-PT" sz="1600" b="1" i="1" dirty="0"/>
          </a:p>
        </p:txBody>
      </p:sp>
      <p:sp>
        <p:nvSpPr>
          <p:cNvPr id="14" name="Chamada rectangular arredondada 13"/>
          <p:cNvSpPr/>
          <p:nvPr/>
        </p:nvSpPr>
        <p:spPr>
          <a:xfrm>
            <a:off x="6400800" y="4800600"/>
            <a:ext cx="2667000" cy="1981200"/>
          </a:xfrm>
          <a:prstGeom prst="wedgeRoundRectCallout">
            <a:avLst>
              <a:gd name="adj1" fmla="val 36979"/>
              <a:gd name="adj2" fmla="val -6727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/>
              <a:t>“elas são as três importantes (…) consoante os contextos elas podem ter relevância diferente” </a:t>
            </a:r>
          </a:p>
          <a:p>
            <a:pPr algn="ctr"/>
            <a:r>
              <a:rPr lang="pt-PT" sz="1600" b="1" i="1" dirty="0" smtClean="0"/>
              <a:t>[OF1-EN]</a:t>
            </a:r>
            <a:endParaRPr lang="pt-PT" sz="1600" b="1" i="1" dirty="0"/>
          </a:p>
        </p:txBody>
      </p:sp>
      <p:sp>
        <p:nvSpPr>
          <p:cNvPr id="15" name="Chamada rectangular arredondada 14"/>
          <p:cNvSpPr/>
          <p:nvPr/>
        </p:nvSpPr>
        <p:spPr>
          <a:xfrm>
            <a:off x="5334000" y="1828800"/>
            <a:ext cx="3429000" cy="1219200"/>
          </a:xfrm>
          <a:prstGeom prst="wedgeRoundRectCallout">
            <a:avLst>
              <a:gd name="adj1" fmla="val -51057"/>
              <a:gd name="adj2" fmla="val -6365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i="1" dirty="0" smtClean="0"/>
              <a:t>“não te importa teres muito saber se realmente não souberes comunicar não souberes estar” [PI2-EN]</a:t>
            </a:r>
            <a:endParaRPr lang="pt-PT" sz="1600" b="1" i="1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pt-PT" dirty="0" smtClean="0"/>
          </a:p>
          <a:p>
            <a:pPr>
              <a:lnSpc>
                <a:spcPct val="150000"/>
              </a:lnSpc>
              <a:buNone/>
            </a:pPr>
            <a:endParaRPr lang="pt-PT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-152400" y="-76200"/>
            <a:ext cx="9144000" cy="13990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Olhares sobre a CCI</a:t>
            </a:r>
          </a:p>
        </p:txBody>
      </p:sp>
      <p:graphicFrame>
        <p:nvGraphicFramePr>
          <p:cNvPr id="8" name="Gráfico 7"/>
          <p:cNvGraphicFramePr/>
          <p:nvPr/>
        </p:nvGraphicFramePr>
        <p:xfrm>
          <a:off x="152400" y="13716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6248400" y="3124200"/>
            <a:ext cx="1752600" cy="381000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pt-PT" dirty="0" smtClean="0"/>
          </a:p>
          <a:p>
            <a:pPr>
              <a:lnSpc>
                <a:spcPct val="150000"/>
              </a:lnSpc>
              <a:buNone/>
            </a:pPr>
            <a:endParaRPr lang="pt-PT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-152400" y="-76200"/>
            <a:ext cx="9144000" cy="13990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Olhares sobre a CCI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01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914400" y="1871004"/>
            <a:ext cx="1905000" cy="1524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pt-PT" dirty="0" smtClean="0"/>
          </a:p>
          <a:p>
            <a:pPr>
              <a:lnSpc>
                <a:spcPct val="150000"/>
              </a:lnSpc>
              <a:buNone/>
            </a:pPr>
            <a:endParaRPr lang="pt-PT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-152400" y="-76200"/>
            <a:ext cx="9144000" cy="13990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Olhares sobre a CCI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534400" cy="553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219200" y="1871004"/>
            <a:ext cx="1905000" cy="1524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Oval 10"/>
          <p:cNvSpPr/>
          <p:nvPr/>
        </p:nvSpPr>
        <p:spPr>
          <a:xfrm>
            <a:off x="1219200" y="4233204"/>
            <a:ext cx="1905000" cy="15240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pt-PT" dirty="0" smtClean="0"/>
          </a:p>
          <a:p>
            <a:pPr>
              <a:lnSpc>
                <a:spcPct val="150000"/>
              </a:lnSpc>
              <a:buNone/>
            </a:pPr>
            <a:endParaRPr lang="pt-PT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-152400" y="-76200"/>
            <a:ext cx="9144000" cy="13990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Olhares sobre a CCI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067800" cy="460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pt-PT" dirty="0" smtClean="0"/>
          </a:p>
          <a:p>
            <a:pPr>
              <a:lnSpc>
                <a:spcPct val="150000"/>
              </a:lnSpc>
              <a:buNone/>
            </a:pPr>
            <a:endParaRPr lang="pt-PT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-152400" y="-76200"/>
            <a:ext cx="9144000" cy="13990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Olhares sobre a CCI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6322" name="Group 348"/>
          <p:cNvGrpSpPr>
            <a:grpSpLocks/>
          </p:cNvGrpSpPr>
          <p:nvPr/>
        </p:nvGrpSpPr>
        <p:grpSpPr bwMode="auto">
          <a:xfrm>
            <a:off x="1143000" y="2133600"/>
            <a:ext cx="7162800" cy="4267200"/>
            <a:chOff x="3253" y="12422"/>
            <a:chExt cx="7777" cy="3782"/>
          </a:xfrm>
        </p:grpSpPr>
        <p:pic>
          <p:nvPicPr>
            <p:cNvPr id="69" name="Picture 34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53" y="12422"/>
              <a:ext cx="4345" cy="3669"/>
            </a:xfrm>
            <a:prstGeom prst="rect">
              <a:avLst/>
            </a:prstGeom>
            <a:noFill/>
          </p:spPr>
        </p:pic>
        <p:grpSp>
          <p:nvGrpSpPr>
            <p:cNvPr id="71" name="Group 350"/>
            <p:cNvGrpSpPr>
              <a:grpSpLocks/>
            </p:cNvGrpSpPr>
            <p:nvPr/>
          </p:nvGrpSpPr>
          <p:grpSpPr bwMode="auto">
            <a:xfrm>
              <a:off x="5603" y="12774"/>
              <a:ext cx="5427" cy="3430"/>
              <a:chOff x="4498" y="1769"/>
              <a:chExt cx="5427" cy="3430"/>
            </a:xfrm>
          </p:grpSpPr>
          <p:grpSp>
            <p:nvGrpSpPr>
              <p:cNvPr id="72" name="Group 351"/>
              <p:cNvGrpSpPr>
                <a:grpSpLocks/>
              </p:cNvGrpSpPr>
              <p:nvPr/>
            </p:nvGrpSpPr>
            <p:grpSpPr bwMode="auto">
              <a:xfrm>
                <a:off x="4498" y="1941"/>
                <a:ext cx="2562" cy="2445"/>
                <a:chOff x="4498" y="1941"/>
                <a:chExt cx="2562" cy="2445"/>
              </a:xfrm>
            </p:grpSpPr>
            <p:cxnSp>
              <p:nvCxnSpPr>
                <p:cNvPr id="74" name="AutoShape 352"/>
                <p:cNvCxnSpPr>
                  <a:cxnSpLocks noChangeShapeType="1"/>
                </p:cNvCxnSpPr>
                <p:nvPr/>
              </p:nvCxnSpPr>
              <p:spPr bwMode="auto">
                <a:xfrm>
                  <a:off x="4498" y="4386"/>
                  <a:ext cx="253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548DD4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75" name="AutoShape 353"/>
                <p:cNvCxnSpPr>
                  <a:cxnSpLocks noChangeShapeType="1"/>
                </p:cNvCxnSpPr>
                <p:nvPr/>
              </p:nvCxnSpPr>
              <p:spPr bwMode="auto">
                <a:xfrm>
                  <a:off x="4530" y="3030"/>
                  <a:ext cx="253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548DD4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76" name="AutoShape 354"/>
                <p:cNvCxnSpPr>
                  <a:cxnSpLocks noChangeShapeType="1"/>
                </p:cNvCxnSpPr>
                <p:nvPr/>
              </p:nvCxnSpPr>
              <p:spPr bwMode="auto">
                <a:xfrm>
                  <a:off x="4517" y="1941"/>
                  <a:ext cx="253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548DD4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79" name="Text Box 355"/>
              <p:cNvSpPr txBox="1">
                <a:spLocks noChangeArrowheads="1"/>
              </p:cNvSpPr>
              <p:nvPr/>
            </p:nvSpPr>
            <p:spPr bwMode="auto">
              <a:xfrm>
                <a:off x="7058" y="1769"/>
                <a:ext cx="2867" cy="34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Componente praxeológica</a:t>
                </a:r>
                <a:endParaRPr kumimoji="0" lang="pt-PT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Componente cognitiva</a:t>
                </a:r>
                <a:endParaRPr kumimoji="0" lang="pt-PT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pt-PT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pt-PT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lang="pt-PT" b="1" dirty="0" smtClean="0"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Componente afetiva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P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2" name="CaixaDeTexto 21"/>
          <p:cNvSpPr txBox="1"/>
          <p:nvPr/>
        </p:nvSpPr>
        <p:spPr>
          <a:xfrm>
            <a:off x="1143000" y="2667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Outro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066800" y="4800600"/>
            <a:ext cx="129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bg1"/>
                </a:solidFill>
              </a:rPr>
              <a:t>Sujeito</a:t>
            </a:r>
          </a:p>
          <a:p>
            <a:pPr algn="ctr"/>
            <a:r>
              <a:rPr lang="pt-PT" b="1" dirty="0" smtClean="0">
                <a:solidFill>
                  <a:schemeClr val="bg1"/>
                </a:solidFill>
              </a:rPr>
              <a:t>+ </a:t>
            </a:r>
          </a:p>
          <a:p>
            <a:pPr algn="ctr"/>
            <a:r>
              <a:rPr lang="pt-PT" b="1" dirty="0" smtClean="0">
                <a:solidFill>
                  <a:schemeClr val="bg1"/>
                </a:solidFill>
              </a:rPr>
              <a:t>Mar de línguas e culturas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-152400" y="-76200"/>
            <a:ext cx="9144000" cy="13990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Olhares sobre a CCI – categorias de</a:t>
            </a:r>
            <a:r>
              <a:rPr kumimoji="0" lang="pt-PT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 natureza </a:t>
            </a:r>
            <a:r>
              <a:rPr kumimoji="0" lang="pt-PT" sz="2800" b="0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+mj-ea"/>
                <a:cs typeface="Arial" charset="0"/>
              </a:rPr>
              <a:t>emic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itchFamily="34" charset="0"/>
              <a:ea typeface="+mj-ea"/>
              <a:cs typeface="Arial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1295400"/>
            <a:ext cx="82772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Diagrama 9"/>
          <p:cNvGraphicFramePr/>
          <p:nvPr/>
        </p:nvGraphicFramePr>
        <p:xfrm>
          <a:off x="1524000" y="5715000"/>
          <a:ext cx="60960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572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pt-PT" dirty="0" smtClean="0"/>
          </a:p>
          <a:p>
            <a:pPr>
              <a:lnSpc>
                <a:spcPct val="150000"/>
              </a:lnSpc>
              <a:buNone/>
            </a:pPr>
            <a:endParaRPr lang="pt-PT" dirty="0"/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-152400" y="-76200"/>
            <a:ext cx="9144000" cy="139903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484632" algn="ctr">
              <a:spcBef>
                <a:spcPct val="0"/>
              </a:spcBef>
              <a:defRPr/>
            </a:pPr>
            <a:r>
              <a:rPr lang="pt-PT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Olhares sobre a CCI – dinâmicas de desenvolvimento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24446"/>
            <a:ext cx="6172200" cy="439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</a:t>
            </a:r>
            <a:r>
              <a:rPr lang="pt-PT" dirty="0" err="1" smtClean="0">
                <a:solidFill>
                  <a:schemeClr val="bg1"/>
                </a:solidFill>
              </a:rPr>
              <a:t>inalidades</a:t>
            </a:r>
            <a:r>
              <a:rPr lang="pt-PT" dirty="0" smtClean="0">
                <a:solidFill>
                  <a:schemeClr val="bg1"/>
                </a:solidFill>
              </a:rPr>
              <a:t> do estudo</a:t>
            </a:r>
            <a:endParaRPr lang="pt-PT" dirty="0">
              <a:solidFill>
                <a:schemeClr val="bg1"/>
              </a:solidFill>
            </a:endParaRP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6934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7" name="Text Box 167"/>
          <p:cNvSpPr txBox="1">
            <a:spLocks noChangeArrowheads="1"/>
          </p:cNvSpPr>
          <p:nvPr/>
        </p:nvSpPr>
        <p:spPr bwMode="auto">
          <a:xfrm>
            <a:off x="152400" y="2057400"/>
            <a:ext cx="2590800" cy="12192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Contribuir para</a:t>
            </a:r>
            <a:r>
              <a:rPr kumimoji="0" lang="pt-PT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 implementação da educação intercultural nas nossas escolas.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167"/>
          <p:cNvSpPr txBox="1">
            <a:spLocks noChangeArrowheads="1"/>
          </p:cNvSpPr>
          <p:nvPr/>
        </p:nvSpPr>
        <p:spPr bwMode="auto">
          <a:xfrm>
            <a:off x="5791200" y="2057400"/>
            <a:ext cx="2819400" cy="1828800"/>
          </a:xfrm>
          <a:prstGeom prst="rect">
            <a:avLst/>
          </a:prstGeom>
          <a:solidFill>
            <a:srgbClr val="00B0F0"/>
          </a:solidFill>
          <a:ln w="12700">
            <a:solidFill>
              <a:srgbClr val="7030A0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PT" dirty="0" smtClean="0">
                <a:latin typeface="Calibri" pitchFamily="34" charset="0"/>
              </a:rPr>
              <a:t>Identificar estratégias / princípios de formação potenciadores do desenvolvimento de competências profissionais para a CCI.</a:t>
            </a:r>
            <a:endParaRPr lang="pt-PT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169"/>
          <p:cNvSpPr txBox="1">
            <a:spLocks noChangeArrowheads="1"/>
          </p:cNvSpPr>
          <p:nvPr/>
        </p:nvSpPr>
        <p:spPr bwMode="auto">
          <a:xfrm>
            <a:off x="5791200" y="4953000"/>
            <a:ext cx="2895600" cy="1295400"/>
          </a:xfrm>
          <a:prstGeom prst="rect">
            <a:avLst/>
          </a:prstGeom>
          <a:solidFill>
            <a:srgbClr val="00B0F0"/>
          </a:solidFill>
          <a:ln w="12700">
            <a:solidFill>
              <a:srgbClr val="7030A0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Compreender as representações dos sujeitos em relação à educação, em geral, e à CCI, em particular.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221529" y="6412468"/>
            <a:ext cx="158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(Maxwell, 1997)</a:t>
            </a:r>
            <a:endParaRPr lang="pt-PT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27" grpId="0" animBg="1"/>
      <p:bldP spid="1029" grpId="0" animBg="1"/>
      <p:bldP spid="10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Conclusões e reflexões finais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410200"/>
          </a:xfrm>
        </p:spPr>
        <p:txBody>
          <a:bodyPr>
            <a:normAutofit fontScale="92500" lnSpcReduction="10000"/>
          </a:bodyPr>
          <a:lstStyle/>
          <a:p>
            <a:r>
              <a:rPr lang="pt-PT" b="1" dirty="0" smtClean="0">
                <a:solidFill>
                  <a:srgbClr val="7030A0"/>
                </a:solidFill>
              </a:rPr>
              <a:t>Rota profissional: </a:t>
            </a:r>
          </a:p>
          <a:p>
            <a:pPr lvl="1"/>
            <a:r>
              <a:rPr lang="pt-PT" sz="2200" dirty="0" smtClean="0">
                <a:solidFill>
                  <a:schemeClr val="tx2"/>
                </a:solidFill>
              </a:rPr>
              <a:t>fazer da educação intercultural uma prioridade nas políticas educativas e um projeto comum de todos os agentes educativos;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 lvl="1"/>
            <a:r>
              <a:rPr lang="pt-PT" sz="2200" dirty="0" smtClean="0">
                <a:solidFill>
                  <a:schemeClr val="tx2"/>
                </a:solidFill>
              </a:rPr>
              <a:t>Investir na consciencialização para a diversidade linguística e cultural e na motivação para participar em encontros interculturais; </a:t>
            </a:r>
          </a:p>
          <a:p>
            <a:pPr lvl="1"/>
            <a:r>
              <a:rPr lang="pt-PT" sz="2200" dirty="0" smtClean="0">
                <a:solidFill>
                  <a:schemeClr val="tx2"/>
                </a:solidFill>
              </a:rPr>
              <a:t>Privilegiar atividades de caráter acional e interativo.</a:t>
            </a:r>
          </a:p>
          <a:p>
            <a:pPr lvl="1"/>
            <a:endParaRPr lang="fr-FR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r-FR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1143000" y="2514600"/>
          <a:ext cx="655320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6324600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rgbClr val="7030A0"/>
                </a:solidFill>
              </a:rPr>
              <a:t>Rota de formação:</a:t>
            </a:r>
            <a:r>
              <a:rPr lang="pt-PT" b="1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endParaRPr lang="pt-PT" sz="1200" dirty="0" smtClean="0">
              <a:solidFill>
                <a:schemeClr val="tx2"/>
              </a:solidFill>
            </a:endParaRPr>
          </a:p>
          <a:p>
            <a:pPr lvl="1"/>
            <a:r>
              <a:rPr lang="pt-PT" sz="2200" dirty="0" smtClean="0">
                <a:solidFill>
                  <a:schemeClr val="tx2"/>
                </a:solidFill>
              </a:rPr>
              <a:t>Promover dinâmicas de trabalho colaborativo entre professores das mesmas línguas e de línguas diferentes;</a:t>
            </a:r>
          </a:p>
          <a:p>
            <a:pPr lvl="1"/>
            <a:endParaRPr lang="pt-PT" sz="1200" dirty="0" smtClean="0">
              <a:solidFill>
                <a:schemeClr val="tx2"/>
              </a:solidFill>
            </a:endParaRPr>
          </a:p>
          <a:p>
            <a:pPr lvl="1"/>
            <a:endParaRPr lang="pt-PT" sz="1200" dirty="0" smtClean="0">
              <a:solidFill>
                <a:schemeClr val="tx2"/>
              </a:solidFill>
            </a:endParaRPr>
          </a:p>
          <a:p>
            <a:pPr lvl="1"/>
            <a:r>
              <a:rPr lang="pt-PT" sz="2200" dirty="0" smtClean="0">
                <a:solidFill>
                  <a:schemeClr val="tx2"/>
                </a:solidFill>
              </a:rPr>
              <a:t>Promover parcerias entre investigadores em educação, formadores de professores e professores;</a:t>
            </a:r>
          </a:p>
          <a:p>
            <a:pPr lvl="1"/>
            <a:endParaRPr lang="pt-PT" sz="1200" dirty="0" smtClean="0">
              <a:solidFill>
                <a:schemeClr val="tx2"/>
              </a:solidFill>
            </a:endParaRPr>
          </a:p>
          <a:p>
            <a:pPr lvl="1"/>
            <a:endParaRPr lang="pt-PT" sz="1200" dirty="0" smtClean="0">
              <a:solidFill>
                <a:schemeClr val="tx2"/>
              </a:solidFill>
            </a:endParaRPr>
          </a:p>
          <a:p>
            <a:pPr lvl="1"/>
            <a:r>
              <a:rPr lang="pt-PT" sz="2200" dirty="0" smtClean="0">
                <a:solidFill>
                  <a:schemeClr val="tx2"/>
                </a:solidFill>
              </a:rPr>
              <a:t>Privilegiar </a:t>
            </a:r>
            <a:r>
              <a:rPr lang="pt-PT" sz="2200" b="1" dirty="0" smtClean="0">
                <a:solidFill>
                  <a:srgbClr val="7030A0"/>
                </a:solidFill>
              </a:rPr>
              <a:t>dinâmicas de informação-(inter)ação-reflexão</a:t>
            </a:r>
            <a:r>
              <a:rPr lang="pt-PT" sz="2200" b="1" dirty="0" smtClean="0">
                <a:solidFill>
                  <a:schemeClr val="tx2"/>
                </a:solidFill>
              </a:rPr>
              <a:t> </a:t>
            </a:r>
            <a:r>
              <a:rPr lang="pt-PT" sz="2200" dirty="0" smtClean="0">
                <a:solidFill>
                  <a:schemeClr val="tx2"/>
                </a:solidFill>
              </a:rPr>
              <a:t>na formação de professores:</a:t>
            </a:r>
          </a:p>
          <a:p>
            <a:pPr lvl="1"/>
            <a:endParaRPr lang="pt-PT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r-FR" dirty="0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Diagrama 3"/>
          <p:cNvGraphicFramePr/>
          <p:nvPr/>
        </p:nvGraphicFramePr>
        <p:xfrm>
          <a:off x="152400" y="838200"/>
          <a:ext cx="8991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6553200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rgbClr val="7030A0"/>
                </a:solidFill>
              </a:rPr>
              <a:t>Rota de investigação: </a:t>
            </a:r>
          </a:p>
          <a:p>
            <a:pPr lvl="1"/>
            <a:endParaRPr lang="pt-PT" dirty="0" smtClean="0">
              <a:solidFill>
                <a:schemeClr val="tx2"/>
              </a:solidFill>
            </a:endParaRPr>
          </a:p>
          <a:p>
            <a:pPr lvl="1"/>
            <a:r>
              <a:rPr lang="pt-PT" sz="2200" dirty="0" smtClean="0">
                <a:solidFill>
                  <a:schemeClr val="tx2"/>
                </a:solidFill>
              </a:rPr>
              <a:t>Aprofundar conhecimento acerca da </a:t>
            </a:r>
            <a:r>
              <a:rPr lang="pt-PT" sz="2200" dirty="0" smtClean="0">
                <a:solidFill>
                  <a:schemeClr val="tx2"/>
                </a:solidFill>
              </a:rPr>
              <a:t>Competência Profissional Docente (CPD) </a:t>
            </a:r>
            <a:r>
              <a:rPr lang="pt-PT" sz="2200" dirty="0" smtClean="0">
                <a:solidFill>
                  <a:schemeClr val="tx2"/>
                </a:solidFill>
              </a:rPr>
              <a:t>para a implementação da educação intercultural (na aula de línguas, mas também noutras áreas disciplinares);</a:t>
            </a:r>
          </a:p>
          <a:p>
            <a:pPr lvl="2"/>
            <a:r>
              <a:rPr lang="pt-PT" sz="2200" dirty="0" smtClean="0"/>
              <a:t>Que tipo de CPD?</a:t>
            </a:r>
          </a:p>
          <a:p>
            <a:pPr lvl="2"/>
            <a:r>
              <a:rPr lang="pt-PT" sz="2200" dirty="0" smtClean="0"/>
              <a:t>Para promover que tipo de atividades?</a:t>
            </a:r>
          </a:p>
          <a:p>
            <a:pPr lvl="2"/>
            <a:r>
              <a:rPr lang="pt-PT" sz="2200" dirty="0" smtClean="0"/>
              <a:t>Para privilegiar que estratégias?</a:t>
            </a:r>
          </a:p>
          <a:p>
            <a:pPr lvl="2"/>
            <a:r>
              <a:rPr lang="pt-PT" sz="2200" dirty="0" smtClean="0"/>
              <a:t>Para adotar que metodologias de avaliação?</a:t>
            </a:r>
          </a:p>
          <a:p>
            <a:pPr lvl="2"/>
            <a:endParaRPr lang="pt-PT" sz="2200" dirty="0" smtClean="0"/>
          </a:p>
          <a:p>
            <a:pPr lvl="1"/>
            <a:r>
              <a:rPr lang="pt-PT" sz="2200" dirty="0" smtClean="0">
                <a:solidFill>
                  <a:schemeClr val="tx2"/>
                </a:solidFill>
              </a:rPr>
              <a:t>Promover a interação entre professores, nas escolas, e os investigadores, nas universidades:</a:t>
            </a:r>
          </a:p>
          <a:p>
            <a:pPr lvl="2"/>
            <a:r>
              <a:rPr lang="pt-PT" sz="2200" dirty="0" smtClean="0"/>
              <a:t>Contrariar a invisibilidade e mudez das vozes dos professores nos discursos da investigação.</a:t>
            </a:r>
          </a:p>
          <a:p>
            <a:pPr lvl="2">
              <a:buNone/>
            </a:pPr>
            <a:endParaRPr lang="fr-FR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fr-FR" dirty="0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458200" cy="936625"/>
          </a:xfrm>
        </p:spPr>
        <p:txBody>
          <a:bodyPr>
            <a:normAutofit/>
          </a:bodyPr>
          <a:lstStyle/>
          <a:p>
            <a:r>
              <a:rPr lang="pt-PT" dirty="0" smtClean="0"/>
              <a:t>Obrigada pela atenção!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/>
          <a:p>
            <a:r>
              <a:rPr lang="pt-PT" dirty="0" smtClean="0"/>
              <a:t>Mónica Sofia de Almeida Bastos</a:t>
            </a:r>
          </a:p>
          <a:p>
            <a:endParaRPr lang="pt-PT" dirty="0" smtClean="0"/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2667000" y="1600200"/>
            <a:ext cx="64008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Mónica Bastos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pt-PT" sz="26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2"/>
              </a:rPr>
              <a:t>mbastos@ua.pt</a:t>
            </a:r>
            <a:endParaRPr lang="pt-PT" sz="26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pt-PT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3"/>
              </a:rPr>
              <a:t>m</a:t>
            </a:r>
            <a:r>
              <a:rPr kumimoji="0" lang="pt-P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onica.bastos@camoes.mne.pt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074" name="Picture 2" descr="http://philnews.ph/wp-content/uploads/2013/12/Education-Nelson-Mande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21003"/>
            <a:ext cx="3810000" cy="2155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Questões</a:t>
            </a:r>
            <a:r>
              <a:rPr lang="fr-FR" dirty="0" smtClean="0">
                <a:solidFill>
                  <a:schemeClr val="bg1"/>
                </a:solidFill>
              </a:rPr>
              <a:t> de </a:t>
            </a:r>
            <a:r>
              <a:rPr lang="fr-FR" dirty="0" err="1" smtClean="0">
                <a:solidFill>
                  <a:schemeClr val="bg1"/>
                </a:solidFill>
              </a:rPr>
              <a:t>investigação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" y="1371601"/>
            <a:ext cx="1752599" cy="1752599"/>
            <a:chOff x="0" y="580937"/>
            <a:chExt cx="2664655" cy="2664655"/>
          </a:xfrm>
          <a:solidFill>
            <a:schemeClr val="accent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Oval 9"/>
            <p:cNvSpPr/>
            <p:nvPr/>
          </p:nvSpPr>
          <p:spPr>
            <a:xfrm>
              <a:off x="0" y="580937"/>
              <a:ext cx="2664655" cy="2664655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390229" y="696790"/>
              <a:ext cx="1884195" cy="1884198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i="1" kern="1200" noProof="0" dirty="0" err="1" smtClean="0"/>
                <a:t>Research</a:t>
              </a:r>
              <a:r>
                <a:rPr lang="fr-FR" sz="5400" i="1" kern="1200" noProof="0" dirty="0" smtClean="0"/>
                <a:t> </a:t>
              </a:r>
              <a:r>
                <a:rPr lang="fr-FR" sz="2000" i="1" kern="1200" noProof="0" dirty="0" err="1" smtClean="0"/>
                <a:t>purpose</a:t>
              </a:r>
              <a:endParaRPr lang="fr-FR" sz="4900" i="1" kern="1200" noProof="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239000" y="1295400"/>
            <a:ext cx="1905000" cy="1981200"/>
            <a:chOff x="256516" y="2327617"/>
            <a:chExt cx="2664655" cy="2664655"/>
          </a:xfrm>
          <a:solidFill>
            <a:schemeClr val="accent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256516" y="2327617"/>
              <a:ext cx="2664655" cy="2664655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637516" y="2706272"/>
              <a:ext cx="1884195" cy="18841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i="1" kern="1200" noProof="0" dirty="0" err="1" smtClean="0"/>
                <a:t>Practical</a:t>
              </a:r>
              <a:r>
                <a:rPr lang="fr-FR" sz="2800" i="1" kern="1200" noProof="0" dirty="0" smtClean="0"/>
                <a:t> </a:t>
              </a:r>
              <a:r>
                <a:rPr lang="fr-FR" sz="2000" i="1" kern="1200" noProof="0" dirty="0" err="1" smtClean="0"/>
                <a:t>purpose</a:t>
              </a:r>
              <a:endParaRPr lang="fr-FR" sz="2800" i="1" kern="1200" noProof="0" dirty="0"/>
            </a:p>
          </p:txBody>
        </p:sp>
      </p:grpSp>
      <p:graphicFrame>
        <p:nvGraphicFramePr>
          <p:cNvPr id="18" name="Diagrama 17"/>
          <p:cNvGraphicFramePr/>
          <p:nvPr/>
        </p:nvGraphicFramePr>
        <p:xfrm>
          <a:off x="0" y="2743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a 19"/>
          <p:cNvGraphicFramePr/>
          <p:nvPr/>
        </p:nvGraphicFramePr>
        <p:xfrm>
          <a:off x="6324600" y="2667000"/>
          <a:ext cx="2819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Seta curvada à direita 21"/>
          <p:cNvSpPr/>
          <p:nvPr/>
        </p:nvSpPr>
        <p:spPr>
          <a:xfrm rot="1156547">
            <a:off x="6477000" y="1829725"/>
            <a:ext cx="609600" cy="838200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3" name="Seta curvada à esquerda 22"/>
          <p:cNvSpPr/>
          <p:nvPr/>
        </p:nvSpPr>
        <p:spPr>
          <a:xfrm rot="20365363">
            <a:off x="1874358" y="1736199"/>
            <a:ext cx="762000" cy="860163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ectângulo 20"/>
          <p:cNvSpPr/>
          <p:nvPr/>
        </p:nvSpPr>
        <p:spPr>
          <a:xfrm>
            <a:off x="0" y="2743200"/>
            <a:ext cx="6096000" cy="39624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20" grpId="0">
        <p:bldAsOne/>
      </p:bldGraphic>
      <p:bldP spid="22" grpId="0" animBg="1"/>
      <p:bldP spid="2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Quadro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teórico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196" y="1447800"/>
            <a:ext cx="8915400" cy="4572000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r>
              <a:rPr lang="pt-PT" b="1" dirty="0" smtClean="0">
                <a:solidFill>
                  <a:srgbClr val="7030A0"/>
                </a:solidFill>
              </a:rPr>
              <a:t>A Educação Intercultural na aula de línguas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6200" y="1905000"/>
            <a:ext cx="4343400" cy="381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PT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Sociedades cada vez</a:t>
            </a:r>
            <a:r>
              <a:rPr kumimoji="0" lang="pt-PT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mais multilingues e multiculturais</a:t>
            </a:r>
            <a:r>
              <a:rPr kumimoji="0" lang="pt-PT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pt-PT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pluralidade</a:t>
            </a:r>
            <a:r>
              <a:rPr kumimoji="0" lang="pt-PT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tradicional</a:t>
            </a:r>
            <a:endParaRPr kumimoji="0" lang="pt-PT" sz="7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PT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Indivíduos</a:t>
            </a:r>
            <a:r>
              <a:rPr kumimoji="0" lang="pt-PT" sz="7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cada vez mais plurilingues e pluriculturais </a:t>
            </a:r>
            <a:r>
              <a:rPr kumimoji="0" lang="pt-P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t-PT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Cavalli</a:t>
            </a:r>
            <a:r>
              <a:rPr kumimoji="0" lang="pt-P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7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pt-PT" sz="7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al.</a:t>
            </a:r>
            <a:r>
              <a:rPr kumimoji="0" lang="pt-P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2009): </a:t>
            </a:r>
            <a:r>
              <a:rPr kumimoji="0" lang="pt-PT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pluralidade</a:t>
            </a:r>
            <a:r>
              <a:rPr kumimoji="0" lang="pt-PT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individual</a:t>
            </a:r>
            <a:r>
              <a:rPr kumimoji="0" lang="pt-P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t-PT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Coste</a:t>
            </a:r>
            <a:r>
              <a:rPr kumimoji="0" lang="pt-P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2010; Morin, 1999) </a:t>
            </a:r>
            <a:r>
              <a:rPr kumimoji="0" lang="pt-PT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 </a:t>
            </a:r>
            <a:r>
              <a:rPr lang="pt-PT" sz="7200" b="1" noProof="0" dirty="0" smtClean="0">
                <a:solidFill>
                  <a:schemeClr val="accent1"/>
                </a:solidFill>
              </a:rPr>
              <a:t>pós-moderna </a:t>
            </a:r>
            <a:r>
              <a:rPr kumimoji="0" lang="pt-P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(Byram, 2009 b; Byram </a:t>
            </a:r>
            <a:r>
              <a:rPr kumimoji="0" lang="pt-PT" sz="72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pt-PT" sz="7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al.</a:t>
            </a:r>
            <a:r>
              <a:rPr kumimoji="0" lang="pt-PT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2009)</a:t>
            </a:r>
          </a:p>
          <a:p>
            <a:pPr marL="274320" indent="-274320">
              <a:lnSpc>
                <a:spcPct val="12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PT" sz="7200" b="1" dirty="0" smtClean="0">
                <a:solidFill>
                  <a:schemeClr val="accent1"/>
                </a:solidFill>
              </a:rPr>
              <a:t>Qualquer ato comunicativo é exolingue e intercultural </a:t>
            </a:r>
            <a:r>
              <a:rPr lang="pt-PT" sz="7200" dirty="0" smtClean="0"/>
              <a:t>(</a:t>
            </a:r>
            <a:r>
              <a:rPr lang="pt-PT" sz="7200" dirty="0" err="1" smtClean="0"/>
              <a:t>Beacco</a:t>
            </a:r>
            <a:r>
              <a:rPr lang="pt-PT" sz="7200" dirty="0" smtClean="0"/>
              <a:t> 2005, 2008; Byram, 2009b; Byram </a:t>
            </a:r>
            <a:r>
              <a:rPr lang="pt-PT" sz="7200" dirty="0" err="1" smtClean="0"/>
              <a:t>et</a:t>
            </a:r>
            <a:r>
              <a:rPr lang="pt-PT" sz="7200" dirty="0" smtClean="0"/>
              <a:t> al., 2009; </a:t>
            </a:r>
            <a:r>
              <a:rPr lang="pt-PT" sz="7200" dirty="0" err="1" smtClean="0"/>
              <a:t>Coste</a:t>
            </a:r>
            <a:r>
              <a:rPr lang="pt-PT" sz="7200" dirty="0" smtClean="0"/>
              <a:t>, 2010; Melo, 2006)</a:t>
            </a:r>
            <a:endParaRPr lang="pt-PT" sz="7200" b="1" dirty="0" smtClean="0">
              <a:solidFill>
                <a:schemeClr val="accent1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PT" sz="3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800600" y="1905000"/>
            <a:ext cx="4267200" cy="3810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r>
              <a:rPr lang="pt-PT" sz="1600" dirty="0" smtClean="0"/>
              <a:t>Intenso </a:t>
            </a:r>
            <a:r>
              <a:rPr lang="pt-PT" sz="1600" b="1" dirty="0" smtClean="0">
                <a:solidFill>
                  <a:schemeClr val="accent1"/>
                </a:solidFill>
              </a:rPr>
              <a:t>esforço político e educativo </a:t>
            </a:r>
            <a:r>
              <a:rPr lang="pt-PT" sz="1600" dirty="0" smtClean="0"/>
              <a:t>(transnacional) para implementar uma educação plurilingue e intercultural:</a:t>
            </a:r>
          </a:p>
          <a:p>
            <a:pPr marL="274320" lvl="0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pt-PT" sz="1600" i="1" dirty="0" smtClean="0"/>
              <a:t>Relatório da Comissão Internacional sobre a Educação para o Século XXI </a:t>
            </a:r>
            <a:r>
              <a:rPr lang="pt-PT" sz="1600" dirty="0" smtClean="0"/>
              <a:t>(Delors </a:t>
            </a:r>
            <a:r>
              <a:rPr lang="pt-PT" sz="1600" dirty="0" err="1" smtClean="0"/>
              <a:t>et</a:t>
            </a:r>
            <a:r>
              <a:rPr lang="pt-PT" sz="1600" dirty="0" smtClean="0"/>
              <a:t> al., 2000);</a:t>
            </a:r>
          </a:p>
          <a:p>
            <a:pPr marL="274320" lvl="0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fr-FR" sz="1600" i="1" dirty="0" smtClean="0"/>
              <a:t>L’Éducation Plurilingue et Interculturelle comme Droit </a:t>
            </a:r>
            <a:r>
              <a:rPr lang="fr-FR" sz="1600" dirty="0" smtClean="0"/>
              <a:t> (Coste et al., 2009);</a:t>
            </a:r>
          </a:p>
          <a:p>
            <a:pPr marL="274320" lvl="0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fr-FR" sz="1600" i="1" dirty="0" smtClean="0"/>
              <a:t>L’Éducation Plurilingue et Interculturelle comme Projet </a:t>
            </a:r>
            <a:r>
              <a:rPr lang="fr-FR" sz="1600" dirty="0" smtClean="0"/>
              <a:t>(Cavalli et al., 2009)</a:t>
            </a:r>
          </a:p>
          <a:p>
            <a:pPr marL="274320" lvl="0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fr-FR" sz="3000" dirty="0" smtClean="0"/>
          </a:p>
          <a:p>
            <a:pPr marL="274320" lvl="0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fr-FR" sz="1400" dirty="0" smtClean="0"/>
          </a:p>
          <a:p>
            <a:pPr marL="274320" lvl="0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endParaRPr lang="fr-FR" sz="1700" dirty="0" smtClean="0"/>
          </a:p>
          <a:p>
            <a:pPr marL="274320" lvl="0" indent="-274320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pt-PT" sz="1600" b="1" dirty="0" smtClean="0">
                <a:solidFill>
                  <a:schemeClr val="tx1"/>
                </a:solidFill>
              </a:rPr>
              <a:t>Em</a:t>
            </a:r>
            <a:r>
              <a:rPr kumimoji="0" lang="pt-PT" sz="1600" b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Portugal</a:t>
            </a:r>
            <a:r>
              <a:rPr kumimoji="0" lang="pt-PT" sz="160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tendência para negligenciar a educação </a:t>
            </a:r>
            <a:r>
              <a:rPr lang="pt-PT" sz="1600" dirty="0" smtClean="0"/>
              <a:t>(intercultural) </a:t>
            </a:r>
            <a:r>
              <a:rPr lang="pt-PT" sz="1600" dirty="0" err="1" smtClean="0"/>
              <a:t>en</a:t>
            </a:r>
            <a:r>
              <a:rPr lang="pt-PT" sz="1600" dirty="0" smtClean="0"/>
              <a:t> favor de questões financeiras e orçamentais.</a:t>
            </a:r>
            <a:endParaRPr kumimoji="0" lang="pt-PT" sz="1600" b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4800600" y="4114800"/>
            <a:ext cx="4343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sz="1600" dirty="0" smtClean="0">
                <a:solidFill>
                  <a:schemeClr val="tx1"/>
                </a:solidFill>
              </a:rPr>
              <a:t>A </a:t>
            </a:r>
            <a:r>
              <a:rPr lang="pt-PT" sz="1600" b="1" dirty="0" smtClean="0">
                <a:solidFill>
                  <a:schemeClr val="accent1">
                    <a:lumMod val="75000"/>
                  </a:schemeClr>
                </a:solidFill>
              </a:rPr>
              <a:t>responsabilidade de formar os cidadãos</a:t>
            </a:r>
            <a:r>
              <a:rPr lang="pt-PT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sz="1600" dirty="0" smtClean="0">
                <a:solidFill>
                  <a:schemeClr val="tx1"/>
                </a:solidFill>
              </a:rPr>
              <a:t>para viver neste mundo cada vez mais complexo </a:t>
            </a:r>
            <a:r>
              <a:rPr lang="pt-PT" sz="1600" b="1" dirty="0" smtClean="0">
                <a:solidFill>
                  <a:schemeClr val="accent1">
                    <a:lumMod val="75000"/>
                  </a:schemeClr>
                </a:solidFill>
              </a:rPr>
              <a:t>é atribuída à escola</a:t>
            </a:r>
            <a:r>
              <a:rPr lang="pt-PT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t-PT" sz="1600" dirty="0"/>
          </a:p>
        </p:txBody>
      </p:sp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152400" y="5791201"/>
            <a:ext cx="8839200" cy="106679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pt-P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apprendre</a:t>
            </a: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une </a:t>
            </a:r>
            <a:r>
              <a:rPr kumimoji="0" lang="pt-P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autre</a:t>
            </a: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langue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ouvre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l’accès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d’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autres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systèmes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valeurs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d’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autres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modes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interprétation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monde,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tout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encourageant</a:t>
            </a: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pt-P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compréhension</a:t>
            </a: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interculturelle</a:t>
            </a:r>
            <a:r>
              <a:rPr kumimoji="0" lang="pt-PT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contribuant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faire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reculer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</a:t>
            </a:r>
            <a:r>
              <a:rPr kumimoji="0" lang="pt-P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xénophobie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(King, 2003, p. 18).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pt-P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eta para a esquerda, para a direita e para cima 15"/>
          <p:cNvSpPr/>
          <p:nvPr/>
        </p:nvSpPr>
        <p:spPr>
          <a:xfrm rot="10800000">
            <a:off x="4239064" y="4343400"/>
            <a:ext cx="762000" cy="1447800"/>
          </a:xfrm>
          <a:prstGeom prst="leftRightUp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1" grpId="0" uiExpand="1" build="p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199"/>
            <a:ext cx="6862619" cy="64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228600" y="6096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7030A0"/>
                </a:solidFill>
              </a:rPr>
              <a:t>Constelação conceptual na Didática de Línguas:</a:t>
            </a:r>
            <a:endParaRPr lang="pt-PT" sz="2000" dirty="0">
              <a:solidFill>
                <a:srgbClr val="7030A0"/>
              </a:solidFill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4343400" y="5867400"/>
            <a:ext cx="1371600" cy="6096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381000"/>
          <a:ext cx="9144000" cy="587519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59967"/>
                <a:gridCol w="5297647"/>
                <a:gridCol w="3286386"/>
              </a:tblGrid>
              <a:tr h="60428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PT" sz="1600" b="1" noProof="0" smtClean="0">
                        <a:solidFill>
                          <a:schemeClr val="bg1"/>
                        </a:solidFill>
                      </a:endParaRPr>
                    </a:p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b="1" noProof="0" smtClean="0">
                          <a:solidFill>
                            <a:schemeClr val="bg1"/>
                          </a:solidFill>
                        </a:rPr>
                        <a:t>Discursos sobre a natureza da CCI</a:t>
                      </a:r>
                      <a:endParaRPr lang="pt-PT" sz="1600" b="1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600" b="1" noProof="0" smtClean="0">
                          <a:solidFill>
                            <a:schemeClr val="bg1"/>
                          </a:solidFill>
                        </a:rPr>
                        <a:t>Discursos sobre o</a:t>
                      </a:r>
                      <a:r>
                        <a:rPr lang="pt-PT" sz="1600" b="1" baseline="0" noProof="0" smtClean="0">
                          <a:solidFill>
                            <a:schemeClr val="bg1"/>
                          </a:solidFill>
                        </a:rPr>
                        <a:t> desenvolvimento da CCI</a:t>
                      </a:r>
                      <a:endParaRPr lang="pt-PT" sz="1600" b="1" noProof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>
                    <a:solidFill>
                      <a:schemeClr val="accent1"/>
                    </a:solidFill>
                  </a:tcPr>
                </a:tc>
              </a:tr>
              <a:tr h="292395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bg1"/>
                          </a:solidFill>
                        </a:rPr>
                        <a:t>Tradição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chemeClr val="bg1"/>
                          </a:solidFill>
                        </a:rPr>
                        <a:t>norte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-americana</a:t>
                      </a:r>
                      <a:endParaRPr lang="pt-PT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</a:t>
                      </a:r>
                      <a:r>
                        <a:rPr lang="pt-PT" sz="1400" baseline="0" noProof="0" dirty="0" smtClean="0"/>
                        <a:t> da Competência Intercultural </a:t>
                      </a:r>
                      <a:r>
                        <a:rPr lang="pt-PT" sz="1400" noProof="0" dirty="0" smtClean="0"/>
                        <a:t>(</a:t>
                      </a:r>
                      <a:r>
                        <a:rPr lang="pt-PT" sz="1400" noProof="0" dirty="0" err="1" smtClean="0"/>
                        <a:t>Jandt</a:t>
                      </a:r>
                      <a:r>
                        <a:rPr lang="pt-PT" sz="1400" noProof="0" dirty="0" smtClean="0"/>
                        <a:t>, 1998);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</a:t>
                      </a:r>
                      <a:r>
                        <a:rPr lang="pt-PT" sz="1400" baseline="0" noProof="0" dirty="0" smtClean="0"/>
                        <a:t> das componentes da Competência Intercultural </a:t>
                      </a:r>
                      <a:r>
                        <a:rPr lang="pt-PT" sz="1400" noProof="0" dirty="0" smtClean="0"/>
                        <a:t>(Hamilton, Richardson &amp; </a:t>
                      </a:r>
                      <a:r>
                        <a:rPr lang="pt-PT" sz="1400" noProof="0" dirty="0" err="1" smtClean="0"/>
                        <a:t>Shuford</a:t>
                      </a:r>
                      <a:r>
                        <a:rPr lang="pt-PT" sz="1400" noProof="0" dirty="0" smtClean="0"/>
                        <a:t>, 1998);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 da Competência Intercultural (</a:t>
                      </a:r>
                      <a:r>
                        <a:rPr lang="pt-PT" sz="1400" noProof="0" dirty="0" err="1" smtClean="0"/>
                        <a:t>Ting-Toomey</a:t>
                      </a:r>
                      <a:r>
                        <a:rPr lang="pt-PT" sz="1400" noProof="0" dirty="0" smtClean="0"/>
                        <a:t> &amp; </a:t>
                      </a:r>
                      <a:r>
                        <a:rPr lang="pt-PT" sz="1400" noProof="0" dirty="0" err="1" smtClean="0"/>
                        <a:t>Kurogi</a:t>
                      </a:r>
                      <a:r>
                        <a:rPr lang="pt-PT" sz="1400" noProof="0" dirty="0" smtClean="0"/>
                        <a:t>, 1998);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 da Comunicação</a:t>
                      </a:r>
                      <a:r>
                        <a:rPr lang="pt-PT" sz="1400" baseline="0" noProof="0" dirty="0" smtClean="0"/>
                        <a:t> Intercultural para uma relação de qualidade </a:t>
                      </a:r>
                      <a:r>
                        <a:rPr lang="pt-PT" sz="1400" noProof="0" dirty="0" smtClean="0"/>
                        <a:t>(</a:t>
                      </a:r>
                      <a:r>
                        <a:rPr lang="pt-PT" sz="1400" noProof="0" dirty="0" err="1" smtClean="0"/>
                        <a:t>Griffith</a:t>
                      </a:r>
                      <a:r>
                        <a:rPr lang="pt-PT" sz="1400" noProof="0" dirty="0" smtClean="0"/>
                        <a:t> &amp; </a:t>
                      </a:r>
                      <a:r>
                        <a:rPr lang="pt-PT" sz="1400" noProof="0" dirty="0" err="1" smtClean="0"/>
                        <a:t>Harvey</a:t>
                      </a:r>
                      <a:r>
                        <a:rPr lang="pt-PT" sz="1400" noProof="0" dirty="0" smtClean="0"/>
                        <a:t>, 2000);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Pirâmide-modelo</a:t>
                      </a:r>
                      <a:r>
                        <a:rPr lang="pt-PT" sz="1400" baseline="0" noProof="0" dirty="0" smtClean="0"/>
                        <a:t> da Competência Intercultural</a:t>
                      </a:r>
                      <a:r>
                        <a:rPr lang="pt-PT" sz="1400" noProof="0" dirty="0" smtClean="0"/>
                        <a:t> (</a:t>
                      </a:r>
                      <a:r>
                        <a:rPr lang="pt-PT" sz="1400" noProof="0" dirty="0" err="1" smtClean="0"/>
                        <a:t>Deardorff</a:t>
                      </a:r>
                      <a:r>
                        <a:rPr lang="pt-PT" sz="1400" noProof="0" dirty="0" smtClean="0"/>
                        <a:t>, 2006);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 de competências globais (</a:t>
                      </a:r>
                      <a:r>
                        <a:rPr lang="pt-PT" sz="1400" noProof="0" dirty="0" err="1" smtClean="0"/>
                        <a:t>Hunter</a:t>
                      </a:r>
                      <a:r>
                        <a:rPr lang="pt-PT" sz="1400" noProof="0" dirty="0" smtClean="0"/>
                        <a:t>, </a:t>
                      </a:r>
                      <a:r>
                        <a:rPr lang="pt-PT" sz="1400" noProof="0" dirty="0" err="1" smtClean="0"/>
                        <a:t>White</a:t>
                      </a:r>
                      <a:r>
                        <a:rPr lang="pt-PT" sz="1400" noProof="0" dirty="0" smtClean="0"/>
                        <a:t> &amp; </a:t>
                      </a:r>
                      <a:r>
                        <a:rPr lang="pt-PT" sz="1400" noProof="0" dirty="0" err="1" smtClean="0"/>
                        <a:t>Godbey</a:t>
                      </a:r>
                      <a:r>
                        <a:rPr lang="pt-PT" sz="1400" noProof="0" dirty="0" smtClean="0"/>
                        <a:t>, 2006);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 de</a:t>
                      </a:r>
                      <a:r>
                        <a:rPr lang="pt-PT" sz="1400" baseline="0" noProof="0" dirty="0" smtClean="0"/>
                        <a:t> Competência de Comunicação Intercultural </a:t>
                      </a:r>
                      <a:r>
                        <a:rPr lang="pt-PT" sz="1400" noProof="0" dirty="0" smtClean="0"/>
                        <a:t>(</a:t>
                      </a:r>
                      <a:r>
                        <a:rPr lang="pt-PT" sz="1400" noProof="0" dirty="0" err="1" smtClean="0"/>
                        <a:t>Arasaratnam</a:t>
                      </a:r>
                      <a:r>
                        <a:rPr lang="pt-PT" sz="1400" noProof="0" dirty="0" smtClean="0"/>
                        <a:t>, 2008).</a:t>
                      </a:r>
                      <a:endParaRPr lang="pt-PT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</a:t>
                      </a:r>
                      <a:r>
                        <a:rPr lang="pt-PT" sz="1400" baseline="0" noProof="0" dirty="0" smtClean="0"/>
                        <a:t> de desenvolvimento da sensibilidade intercultural </a:t>
                      </a:r>
                      <a:r>
                        <a:rPr lang="pt-PT" sz="1400" noProof="0" dirty="0" smtClean="0"/>
                        <a:t>(Bennett, 1988);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 do processo de mudança</a:t>
                      </a:r>
                      <a:r>
                        <a:rPr lang="pt-PT" sz="1400" baseline="0" noProof="0" dirty="0" smtClean="0"/>
                        <a:t> da Competência Intercultural </a:t>
                      </a:r>
                      <a:r>
                        <a:rPr lang="pt-PT" sz="1400" noProof="0" dirty="0" smtClean="0"/>
                        <a:t>(</a:t>
                      </a:r>
                      <a:r>
                        <a:rPr lang="pt-PT" sz="1400" noProof="0" dirty="0" err="1" smtClean="0"/>
                        <a:t>Ting-Toomey</a:t>
                      </a:r>
                      <a:r>
                        <a:rPr lang="pt-PT" sz="1400" noProof="0" dirty="0" smtClean="0"/>
                        <a:t>, 1999);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</a:t>
                      </a:r>
                      <a:r>
                        <a:rPr lang="pt-PT" sz="1400" baseline="0" noProof="0" dirty="0" smtClean="0"/>
                        <a:t> de maturidade intercultural </a:t>
                      </a:r>
                      <a:r>
                        <a:rPr lang="pt-PT" sz="1400" noProof="0" dirty="0" smtClean="0"/>
                        <a:t>(King &amp; </a:t>
                      </a:r>
                      <a:r>
                        <a:rPr lang="pt-PT" sz="1400" noProof="0" dirty="0" err="1" smtClean="0"/>
                        <a:t>Baxter</a:t>
                      </a:r>
                      <a:r>
                        <a:rPr lang="pt-PT" sz="1400" noProof="0" dirty="0" smtClean="0"/>
                        <a:t> </a:t>
                      </a:r>
                      <a:r>
                        <a:rPr lang="pt-PT" sz="1400" noProof="0" dirty="0" err="1" smtClean="0"/>
                        <a:t>Magolda</a:t>
                      </a:r>
                      <a:r>
                        <a:rPr lang="pt-PT" sz="1400" noProof="0" dirty="0" smtClean="0"/>
                        <a:t>, 2005);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 do processo da Competência</a:t>
                      </a:r>
                      <a:r>
                        <a:rPr lang="pt-PT" sz="1400" baseline="0" noProof="0" dirty="0" smtClean="0"/>
                        <a:t> Intercultural </a:t>
                      </a:r>
                      <a:r>
                        <a:rPr lang="pt-PT" sz="1400" noProof="0" dirty="0" smtClean="0"/>
                        <a:t>(</a:t>
                      </a:r>
                      <a:r>
                        <a:rPr lang="pt-PT" sz="1400" noProof="0" dirty="0" err="1" smtClean="0"/>
                        <a:t>Deardorff</a:t>
                      </a:r>
                      <a:r>
                        <a:rPr lang="pt-PT" sz="1400" noProof="0" dirty="0" smtClean="0"/>
                        <a:t>, 2006).</a:t>
                      </a:r>
                      <a:endParaRPr lang="pt-PT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</a:tr>
              <a:tr h="233916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bg1"/>
                          </a:solidFill>
                        </a:rPr>
                        <a:t>Tradição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chemeClr val="bg1"/>
                          </a:solidFill>
                        </a:rPr>
                        <a:t>europeia</a:t>
                      </a:r>
                      <a:endParaRPr lang="pt-PT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400" dirty="0" smtClean="0"/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* </a:t>
                      </a:r>
                      <a:r>
                        <a:rPr lang="pt-PT" sz="1400" noProof="0" dirty="0" smtClean="0"/>
                        <a:t>Modelos de Competência Intercultural e de Competência de Comunicação Intercultural (Byram, 1997);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 integrado</a:t>
                      </a:r>
                      <a:r>
                        <a:rPr lang="pt-PT" sz="1400" baseline="0" noProof="0" dirty="0" smtClean="0"/>
                        <a:t> das competências plurilingue e intercultural </a:t>
                      </a:r>
                      <a:r>
                        <a:rPr lang="pt-PT" sz="1400" noProof="0" dirty="0" smtClean="0"/>
                        <a:t>(</a:t>
                      </a:r>
                      <a:r>
                        <a:rPr lang="pt-PT" sz="1400" noProof="0" dirty="0" err="1" smtClean="0"/>
                        <a:t>Candelier</a:t>
                      </a:r>
                      <a:r>
                        <a:rPr lang="pt-PT" sz="1400" noProof="0" dirty="0" smtClean="0"/>
                        <a:t>, 2000);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 de articulação das competências e dos contextos na comunicação em contextos interculturais (</a:t>
                      </a:r>
                      <a:r>
                        <a:rPr lang="pt-PT" sz="1400" noProof="0" dirty="0" err="1" smtClean="0"/>
                        <a:t>Ogay</a:t>
                      </a:r>
                      <a:r>
                        <a:rPr lang="pt-PT" sz="1400" noProof="0" dirty="0" smtClean="0"/>
                        <a:t>, 2000);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 da Competência Intercultural (INCA Project, 2004);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PT" sz="1400" noProof="0" dirty="0" smtClean="0"/>
                        <a:t>* Modelo de competências de valorização da diversidade (Dervin, 2007).</a:t>
                      </a:r>
                      <a:endParaRPr lang="pt-PT" sz="14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833" marR="52833" marT="0" marB="0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05200" y="359546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accent3"/>
                </a:solidFill>
              </a:rPr>
              <a:t>≠</a:t>
            </a:r>
            <a:endParaRPr lang="pt-PT" sz="3200" b="1" dirty="0">
              <a:solidFill>
                <a:schemeClr val="accent3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696200" y="3581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3200" dirty="0"/>
          </a:p>
        </p:txBody>
      </p:sp>
      <p:sp>
        <p:nvSpPr>
          <p:cNvPr id="8" name="Rectângulo 7"/>
          <p:cNvSpPr/>
          <p:nvPr/>
        </p:nvSpPr>
        <p:spPr>
          <a:xfrm>
            <a:off x="1066800" y="990600"/>
            <a:ext cx="4800600" cy="28194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5943600" y="3962400"/>
            <a:ext cx="3200400" cy="2308324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1600" dirty="0" smtClean="0"/>
              <a:t>Complexificação dos modelos;</a:t>
            </a:r>
          </a:p>
          <a:p>
            <a:pPr>
              <a:buFont typeface="Arial" pitchFamily="34" charset="0"/>
              <a:buChar char="•"/>
            </a:pPr>
            <a:r>
              <a:rPr lang="pt-PT" sz="1600" dirty="0" smtClean="0"/>
              <a:t>Reconhecimento de 3 componentes:</a:t>
            </a:r>
            <a:r>
              <a:rPr lang="pt-PT" sz="1600" i="1" dirty="0" smtClean="0"/>
              <a:t> afetiva</a:t>
            </a:r>
            <a:r>
              <a:rPr lang="pt-PT" sz="1600" dirty="0" smtClean="0"/>
              <a:t>, </a:t>
            </a:r>
            <a:r>
              <a:rPr lang="pt-PT" sz="1600" i="1" dirty="0" smtClean="0"/>
              <a:t>praxeológica </a:t>
            </a:r>
            <a:r>
              <a:rPr lang="pt-PT" sz="1600" dirty="0" smtClean="0"/>
              <a:t>e </a:t>
            </a:r>
            <a:r>
              <a:rPr lang="pt-PT" sz="1600" i="1" dirty="0" smtClean="0"/>
              <a:t>cognitiva</a:t>
            </a:r>
            <a:r>
              <a:rPr lang="pt-PT" sz="16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sz="1600" dirty="0" smtClean="0"/>
              <a:t>Conceção fixa e tradicional de cultura (pluralidade tradicional);</a:t>
            </a:r>
          </a:p>
          <a:p>
            <a:pPr>
              <a:buFont typeface="Arial" pitchFamily="34" charset="0"/>
              <a:buChar char="•"/>
            </a:pPr>
            <a:r>
              <a:rPr lang="pt-PT" sz="1600" dirty="0" smtClean="0"/>
              <a:t>Desvalorização da dimensão linguística (Inglês como língua de comunicação).</a:t>
            </a:r>
            <a:endParaRPr lang="pt-PT" sz="1600" dirty="0"/>
          </a:p>
        </p:txBody>
      </p:sp>
      <p:sp>
        <p:nvSpPr>
          <p:cNvPr id="10" name="Rectângulo 9"/>
          <p:cNvSpPr/>
          <p:nvPr/>
        </p:nvSpPr>
        <p:spPr>
          <a:xfrm>
            <a:off x="1066800" y="4114800"/>
            <a:ext cx="4800600" cy="22098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5943600" y="3962400"/>
            <a:ext cx="3200400" cy="2554545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1600" dirty="0" smtClean="0"/>
              <a:t>Complexificação dos modelos;</a:t>
            </a:r>
          </a:p>
          <a:p>
            <a:pPr>
              <a:buFont typeface="Arial" pitchFamily="34" charset="0"/>
              <a:buChar char="•"/>
            </a:pPr>
            <a:r>
              <a:rPr lang="pt-PT" sz="1600" dirty="0" smtClean="0"/>
              <a:t>Reconhecimento de 3 componentes:</a:t>
            </a:r>
            <a:r>
              <a:rPr lang="pt-PT" sz="1600" i="1" dirty="0" smtClean="0"/>
              <a:t> afetiva</a:t>
            </a:r>
            <a:r>
              <a:rPr lang="pt-PT" sz="1600" dirty="0" smtClean="0"/>
              <a:t>, </a:t>
            </a:r>
            <a:r>
              <a:rPr lang="pt-PT" sz="1600" i="1" dirty="0" smtClean="0"/>
              <a:t>praxeológica </a:t>
            </a:r>
            <a:r>
              <a:rPr lang="pt-PT" sz="1600" dirty="0" smtClean="0"/>
              <a:t>e </a:t>
            </a:r>
            <a:r>
              <a:rPr lang="pt-PT" sz="1600" i="1" dirty="0" smtClean="0"/>
              <a:t>cognitiva</a:t>
            </a:r>
            <a:r>
              <a:rPr lang="pt-PT" sz="16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PT" sz="1600" dirty="0" smtClean="0"/>
              <a:t>Indícios de uma conceção pós-moderna de cultural (pluralidade individual);</a:t>
            </a:r>
          </a:p>
          <a:p>
            <a:pPr>
              <a:buFont typeface="Arial" pitchFamily="34" charset="0"/>
              <a:buChar char="•"/>
            </a:pPr>
            <a:r>
              <a:rPr lang="pt-PT" sz="1600" dirty="0" smtClean="0"/>
              <a:t>Reconhecimento da dimensão linguística (competência plurilingue).</a:t>
            </a:r>
            <a:endParaRPr lang="pt-PT" sz="1600" dirty="0"/>
          </a:p>
        </p:txBody>
      </p:sp>
      <p:sp>
        <p:nvSpPr>
          <p:cNvPr id="12" name="Rectângulo 11"/>
          <p:cNvSpPr/>
          <p:nvPr/>
        </p:nvSpPr>
        <p:spPr>
          <a:xfrm>
            <a:off x="6248400" y="990600"/>
            <a:ext cx="2895600" cy="25908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5867400" y="3657600"/>
            <a:ext cx="3276600" cy="2862322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1500" dirty="0" smtClean="0"/>
              <a:t>Dinâmicas recursivas entre as diferentes componentes da CCI para o seu desenvolvimento;</a:t>
            </a:r>
          </a:p>
          <a:p>
            <a:pPr>
              <a:buFont typeface="Arial" pitchFamily="34" charset="0"/>
              <a:buChar char="•"/>
            </a:pPr>
            <a:r>
              <a:rPr lang="pt-PT" sz="1500" dirty="0" err="1" smtClean="0"/>
              <a:t>Re</a:t>
            </a:r>
            <a:r>
              <a:rPr lang="pt-PT" sz="1500" dirty="0" smtClean="0"/>
              <a:t>(</a:t>
            </a:r>
            <a:r>
              <a:rPr lang="pt-PT" sz="1500" dirty="0" err="1" smtClean="0"/>
              <a:t>des</a:t>
            </a:r>
            <a:r>
              <a:rPr lang="pt-PT" sz="1500" dirty="0" smtClean="0"/>
              <a:t>)construção ao longo da vida, a partir das experiências vividas;</a:t>
            </a:r>
          </a:p>
          <a:p>
            <a:pPr>
              <a:buFont typeface="Arial" pitchFamily="34" charset="0"/>
              <a:buChar char="•"/>
            </a:pPr>
            <a:r>
              <a:rPr lang="pt-PT" sz="1500" dirty="0" smtClean="0"/>
              <a:t>Níveis de desenvolvimento (do etnocentrismo ao  </a:t>
            </a:r>
            <a:r>
              <a:rPr lang="pt-PT" sz="1500" dirty="0" err="1" smtClean="0"/>
              <a:t>etnorelativismo</a:t>
            </a:r>
            <a:r>
              <a:rPr lang="pt-PT" sz="1500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pt-PT" sz="1500" dirty="0" smtClean="0"/>
              <a:t>Motores de desenvolvimento: a </a:t>
            </a:r>
            <a:r>
              <a:rPr lang="pt-PT" sz="1500" i="1" dirty="0" smtClean="0"/>
              <a:t>motivação </a:t>
            </a:r>
            <a:r>
              <a:rPr lang="pt-PT" sz="1500" dirty="0" smtClean="0"/>
              <a:t>(</a:t>
            </a:r>
            <a:r>
              <a:rPr lang="pt-PT" sz="1500" dirty="0" err="1" smtClean="0"/>
              <a:t>Deardorff</a:t>
            </a:r>
            <a:r>
              <a:rPr lang="pt-PT" sz="1500" dirty="0" smtClean="0"/>
              <a:t>); </a:t>
            </a:r>
            <a:r>
              <a:rPr lang="pt-PT" sz="1500" i="1" dirty="0" smtClean="0"/>
              <a:t>a informação</a:t>
            </a:r>
            <a:r>
              <a:rPr lang="pt-PT" sz="1500" dirty="0" smtClean="0"/>
              <a:t>/ </a:t>
            </a:r>
            <a:r>
              <a:rPr lang="pt-PT" sz="1500" i="1" dirty="0" smtClean="0"/>
              <a:t>observação</a:t>
            </a:r>
            <a:r>
              <a:rPr lang="pt-PT" sz="1500" dirty="0" smtClean="0"/>
              <a:t>  e </a:t>
            </a:r>
            <a:r>
              <a:rPr lang="pt-PT" sz="1500" i="1" dirty="0" smtClean="0"/>
              <a:t>a interação </a:t>
            </a:r>
            <a:r>
              <a:rPr lang="pt-PT" sz="1500" dirty="0" smtClean="0"/>
              <a:t>(King &amp; </a:t>
            </a:r>
            <a:r>
              <a:rPr lang="pt-PT" sz="1500" dirty="0" err="1" smtClean="0"/>
              <a:t>Baxter</a:t>
            </a:r>
            <a:r>
              <a:rPr lang="pt-PT" sz="1500" dirty="0" smtClean="0"/>
              <a:t> </a:t>
            </a:r>
            <a:r>
              <a:rPr lang="pt-PT" sz="1500" dirty="0" err="1" smtClean="0"/>
              <a:t>Mogolda</a:t>
            </a:r>
            <a:r>
              <a:rPr lang="pt-PT" sz="1500" dirty="0" smtClean="0"/>
              <a:t>).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304800" y="1371599"/>
          <a:ext cx="8534400" cy="462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6" name="AutoShape 172"/>
          <p:cNvSpPr>
            <a:spLocks noChangeArrowheads="1"/>
          </p:cNvSpPr>
          <p:nvPr/>
        </p:nvSpPr>
        <p:spPr bwMode="auto">
          <a:xfrm>
            <a:off x="4343400" y="3035300"/>
            <a:ext cx="420687" cy="469900"/>
          </a:xfrm>
          <a:custGeom>
            <a:avLst/>
            <a:gdLst>
              <a:gd name="T0" fmla="*/ 0 w 421005"/>
              <a:gd name="T1" fmla="*/ 179243 h 469265"/>
              <a:gd name="T2" fmla="*/ 160810 w 421005"/>
              <a:gd name="T3" fmla="*/ 179244 h 469265"/>
              <a:gd name="T4" fmla="*/ 210503 w 421005"/>
              <a:gd name="T5" fmla="*/ 0 h 469265"/>
              <a:gd name="T6" fmla="*/ 260195 w 421005"/>
              <a:gd name="T7" fmla="*/ 179244 h 469265"/>
              <a:gd name="T8" fmla="*/ 421005 w 421005"/>
              <a:gd name="T9" fmla="*/ 179243 h 469265"/>
              <a:gd name="T10" fmla="*/ 290906 w 421005"/>
              <a:gd name="T11" fmla="*/ 290021 h 469265"/>
              <a:gd name="T12" fmla="*/ 340600 w 421005"/>
              <a:gd name="T13" fmla="*/ 469264 h 469265"/>
              <a:gd name="T14" fmla="*/ 210503 w 421005"/>
              <a:gd name="T15" fmla="*/ 358484 h 469265"/>
              <a:gd name="T16" fmla="*/ 80405 w 421005"/>
              <a:gd name="T17" fmla="*/ 469264 h 469265"/>
              <a:gd name="T18" fmla="*/ 130099 w 421005"/>
              <a:gd name="T19" fmla="*/ 290021 h 469265"/>
              <a:gd name="T20" fmla="*/ 0 w 421005"/>
              <a:gd name="T21" fmla="*/ 179243 h 4692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1005" h="469265">
                <a:moveTo>
                  <a:pt x="0" y="179243"/>
                </a:moveTo>
                <a:lnTo>
                  <a:pt x="160810" y="179244"/>
                </a:lnTo>
                <a:lnTo>
                  <a:pt x="210503" y="0"/>
                </a:lnTo>
                <a:lnTo>
                  <a:pt x="260195" y="179244"/>
                </a:lnTo>
                <a:lnTo>
                  <a:pt x="421005" y="179243"/>
                </a:lnTo>
                <a:lnTo>
                  <a:pt x="290906" y="290021"/>
                </a:lnTo>
                <a:lnTo>
                  <a:pt x="340600" y="469264"/>
                </a:lnTo>
                <a:lnTo>
                  <a:pt x="210503" y="358484"/>
                </a:lnTo>
                <a:lnTo>
                  <a:pt x="80405" y="469264"/>
                </a:lnTo>
                <a:lnTo>
                  <a:pt x="130099" y="290021"/>
                </a:lnTo>
                <a:lnTo>
                  <a:pt x="0" y="179243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6867" name="AutoShape 171"/>
          <p:cNvSpPr>
            <a:spLocks/>
          </p:cNvSpPr>
          <p:nvPr/>
        </p:nvSpPr>
        <p:spPr bwMode="auto">
          <a:xfrm rot="5400000">
            <a:off x="4390231" y="2256630"/>
            <a:ext cx="439738" cy="8001000"/>
          </a:xfrm>
          <a:prstGeom prst="rightBrace">
            <a:avLst>
              <a:gd name="adj1" fmla="val 101113"/>
              <a:gd name="adj2" fmla="val 49579"/>
            </a:avLst>
          </a:prstGeom>
          <a:noFill/>
          <a:ln w="190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2438400" y="6488668"/>
            <a:ext cx="4419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b">
            <a:spAutoFit/>
          </a:bodyPr>
          <a:lstStyle/>
          <a:p>
            <a:r>
              <a:rPr lang="en-US" b="1" i="1" dirty="0" smtClean="0"/>
              <a:t>Interactive Model (Maxwell, 1997)</a:t>
            </a:r>
            <a:endParaRPr lang="pt-PT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914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Roteiro metodológico</a:t>
            </a:r>
            <a:endParaRPr lang="pt-PT" dirty="0">
              <a:solidFill>
                <a:schemeClr val="bg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6866" grpId="0" animBg="1"/>
      <p:bldP spid="3686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ela 40"/>
          <p:cNvGraphicFramePr>
            <a:graphicFrameLocks noGrp="1"/>
          </p:cNvGraphicFramePr>
          <p:nvPr/>
        </p:nvGraphicFramePr>
        <p:xfrm>
          <a:off x="76200" y="2667000"/>
          <a:ext cx="8991600" cy="411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7900"/>
                <a:gridCol w="2247900"/>
                <a:gridCol w="2247900"/>
                <a:gridCol w="2247900"/>
              </a:tblGrid>
              <a:tr h="3190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Amostra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Curso de formação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Oficina de formação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Plano integral de formação</a:t>
                      </a:r>
                      <a:endParaRPr lang="pt-PT" dirty="0"/>
                    </a:p>
                  </a:txBody>
                  <a:tcPr/>
                </a:tc>
              </a:tr>
              <a:tr h="309355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N.º / Género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3 professoras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3 professoras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/>
                        <a:t>3 professoras</a:t>
                      </a:r>
                      <a:endParaRPr lang="pt-PT" dirty="0"/>
                    </a:p>
                  </a:txBody>
                  <a:tcPr/>
                </a:tc>
              </a:tr>
              <a:tr h="568039">
                <a:tc>
                  <a:txBody>
                    <a:bodyPr/>
                    <a:lstStyle/>
                    <a:p>
                      <a:r>
                        <a:rPr lang="pt-PT" dirty="0" smtClean="0"/>
                        <a:t>Habilitações</a:t>
                      </a:r>
                      <a:r>
                        <a:rPr lang="pt-PT" baseline="0" dirty="0" smtClean="0"/>
                        <a:t> académicas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Licenciatura: 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Licenciatura: 2</a:t>
                      </a:r>
                    </a:p>
                    <a:p>
                      <a:r>
                        <a:rPr lang="pt-PT" dirty="0" smtClean="0"/>
                        <a:t>Mestrado: 1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Licenciatura: 2</a:t>
                      </a:r>
                    </a:p>
                    <a:p>
                      <a:r>
                        <a:rPr lang="pt-PT" dirty="0" smtClean="0"/>
                        <a:t>Pós-graduação:</a:t>
                      </a:r>
                      <a:r>
                        <a:rPr lang="pt-PT" baseline="0" dirty="0" smtClean="0"/>
                        <a:t> 1</a:t>
                      </a:r>
                      <a:endParaRPr lang="pt-PT" dirty="0"/>
                    </a:p>
                  </a:txBody>
                  <a:tcPr/>
                </a:tc>
              </a:tr>
              <a:tr h="811484">
                <a:tc>
                  <a:txBody>
                    <a:bodyPr/>
                    <a:lstStyle/>
                    <a:p>
                      <a:r>
                        <a:rPr lang="pt-PT" dirty="0" smtClean="0"/>
                        <a:t>Línguas que podem ensinar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Português: 1 (1)</a:t>
                      </a:r>
                    </a:p>
                    <a:p>
                      <a:r>
                        <a:rPr lang="pt-PT" dirty="0" smtClean="0"/>
                        <a:t>Inglês: 2 (2)</a:t>
                      </a:r>
                    </a:p>
                    <a:p>
                      <a:r>
                        <a:rPr lang="pt-PT" dirty="0" smtClean="0"/>
                        <a:t>Alemão: 2(0)</a:t>
                      </a:r>
                    </a:p>
                    <a:p>
                      <a:r>
                        <a:rPr lang="pt-PT" dirty="0" smtClean="0"/>
                        <a:t>Latim / Grego: 1 (0)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Português: 2</a:t>
                      </a:r>
                      <a:r>
                        <a:rPr lang="pt-PT" baseline="0" dirty="0" smtClean="0"/>
                        <a:t> (1)</a:t>
                      </a:r>
                      <a:endParaRPr lang="pt-PT" dirty="0" smtClean="0"/>
                    </a:p>
                    <a:p>
                      <a:r>
                        <a:rPr lang="pt-PT" dirty="0" smtClean="0"/>
                        <a:t>Francês: 2 (2)</a:t>
                      </a:r>
                    </a:p>
                    <a:p>
                      <a:r>
                        <a:rPr lang="pt-PT" dirty="0" smtClean="0"/>
                        <a:t>Inglês: 2</a:t>
                      </a:r>
                      <a:r>
                        <a:rPr lang="pt-PT" baseline="0" dirty="0" smtClean="0"/>
                        <a:t> (1)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Português:</a:t>
                      </a:r>
                      <a:r>
                        <a:rPr lang="pt-PT" baseline="0" dirty="0" smtClean="0"/>
                        <a:t> 3 (3)</a:t>
                      </a:r>
                    </a:p>
                    <a:p>
                      <a:r>
                        <a:rPr lang="pt-PT" baseline="0" dirty="0" smtClean="0"/>
                        <a:t>Francês: 1 (1)</a:t>
                      </a:r>
                    </a:p>
                    <a:p>
                      <a:r>
                        <a:rPr lang="pt-PT" baseline="0" dirty="0" smtClean="0"/>
                        <a:t>Inglês: 2 (0)</a:t>
                      </a:r>
                      <a:endParaRPr lang="pt-PT" dirty="0" smtClean="0"/>
                    </a:p>
                  </a:txBody>
                  <a:tcPr/>
                </a:tc>
              </a:tr>
              <a:tr h="568039">
                <a:tc>
                  <a:txBody>
                    <a:bodyPr/>
                    <a:lstStyle/>
                    <a:p>
                      <a:r>
                        <a:rPr lang="pt-PT" dirty="0" smtClean="0"/>
                        <a:t>Anos de serviço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+</a:t>
                      </a:r>
                      <a:r>
                        <a:rPr lang="pt-PT" baseline="0" dirty="0" smtClean="0"/>
                        <a:t> de 25: 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15 a 25:</a:t>
                      </a:r>
                      <a:r>
                        <a:rPr lang="pt-PT" baseline="0" dirty="0" smtClean="0"/>
                        <a:t> 1</a:t>
                      </a:r>
                    </a:p>
                    <a:p>
                      <a:r>
                        <a:rPr lang="pt-PT" baseline="0" dirty="0" smtClean="0"/>
                        <a:t>+ de 25: 2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15 a</a:t>
                      </a:r>
                      <a:r>
                        <a:rPr lang="pt-PT" baseline="0" dirty="0" smtClean="0"/>
                        <a:t> 25: 1</a:t>
                      </a:r>
                    </a:p>
                    <a:p>
                      <a:r>
                        <a:rPr lang="pt-PT" baseline="0" dirty="0" smtClean="0"/>
                        <a:t>+ de 25: 2</a:t>
                      </a:r>
                      <a:endParaRPr lang="pt-PT" dirty="0"/>
                    </a:p>
                  </a:txBody>
                  <a:tcPr/>
                </a:tc>
              </a:tr>
              <a:tr h="568039">
                <a:tc>
                  <a:txBody>
                    <a:bodyPr/>
                    <a:lstStyle/>
                    <a:p>
                      <a:r>
                        <a:rPr lang="pt-PT" dirty="0" smtClean="0"/>
                        <a:t>Categoria profissional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Quadro de escola: 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Quadro de escola: 3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Quadro de escola: 3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914400" y="657761"/>
            <a:ext cx="73152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Metodologia adotada:</a:t>
            </a:r>
          </a:p>
          <a:p>
            <a:pPr algn="ctr"/>
            <a:endParaRPr lang="pt-PT" sz="2400" b="1" dirty="0" smtClean="0"/>
          </a:p>
          <a:p>
            <a:pPr algn="ctr"/>
            <a:r>
              <a:rPr lang="pt-PT" sz="2400" b="1" dirty="0" smtClean="0"/>
              <a:t>Estudo de caso múltiplo / coletivo</a:t>
            </a:r>
            <a:endParaRPr lang="fr-FR" sz="2000" dirty="0" smtClean="0"/>
          </a:p>
        </p:txBody>
      </p:sp>
      <p:sp>
        <p:nvSpPr>
          <p:cNvPr id="8" name="Seta curvada à direita 7"/>
          <p:cNvSpPr/>
          <p:nvPr/>
        </p:nvSpPr>
        <p:spPr>
          <a:xfrm>
            <a:off x="4038600" y="1981200"/>
            <a:ext cx="457200" cy="609600"/>
          </a:xfrm>
          <a:prstGeom prst="curvedRight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0"/>
          <a:ext cx="914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219200"/>
                <a:gridCol w="1219200"/>
                <a:gridCol w="990600"/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Finalidades e questões de investigação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Quadro teórico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 metodológico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Roteiro</a:t>
                      </a:r>
                      <a:r>
                        <a:rPr lang="pt-PT" sz="800" baseline="0" noProof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formação</a:t>
                      </a:r>
                      <a:endParaRPr lang="pt-PT" sz="800" noProof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Resultados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800" noProof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Conclusões e reflexões finais</a:t>
                      </a:r>
                      <a:endParaRPr lang="pt-PT" sz="800" noProof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2335</TotalTime>
  <Words>2710</Words>
  <Application>Microsoft Office PowerPoint</Application>
  <PresentationFormat>Apresentação no Ecrã (4:3)</PresentationFormat>
  <Paragraphs>540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35" baseType="lpstr">
      <vt:lpstr>Urbano</vt:lpstr>
      <vt:lpstr>A Competência de Comunicação Intercultural na formação de professores de línguas: olhares sobre o conceito</vt:lpstr>
      <vt:lpstr>Roteiro</vt:lpstr>
      <vt:lpstr>Finalidades do estudo</vt:lpstr>
      <vt:lpstr>Questões de investigação</vt:lpstr>
      <vt:lpstr>Quadro teórico</vt:lpstr>
      <vt:lpstr>Diapositivo 6</vt:lpstr>
      <vt:lpstr>Diapositivo 7</vt:lpstr>
      <vt:lpstr>Roteiro metodológico</vt:lpstr>
      <vt:lpstr>Diapositivo 9</vt:lpstr>
      <vt:lpstr>Diapositivo 10</vt:lpstr>
      <vt:lpstr>Diapositivo 11</vt:lpstr>
      <vt:lpstr>Roteiro de formação</vt:lpstr>
      <vt:lpstr>Roteiro de formação</vt:lpstr>
      <vt:lpstr>Roteiro de formação</vt:lpstr>
      <vt:lpstr>Roteiro de formação</vt:lpstr>
      <vt:lpstr>Roteiro de formação</vt:lpstr>
      <vt:lpstr>Resultados</vt:lpstr>
      <vt:lpstr>Diapositivo 18</vt:lpstr>
      <vt:lpstr>Diapositivo 19</vt:lpstr>
      <vt:lpstr>Diapositivo 20</vt:lpstr>
      <vt:lpstr>Diapositivo 21</vt:lpstr>
      <vt:lpstr>Resultados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Conclusões e reflexões finais</vt:lpstr>
      <vt:lpstr>Diapositivo 31</vt:lpstr>
      <vt:lpstr>Diapositivo 32</vt:lpstr>
      <vt:lpstr>Diapositivo 33</vt:lpstr>
      <vt:lpstr>Obrigada pela atenção!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Educação Intercultural na formação contínua de professores de línguas.</dc:title>
  <dc:creator>Mónica Bastos</dc:creator>
  <cp:lastModifiedBy>Mónica Bastos</cp:lastModifiedBy>
  <cp:revision>170</cp:revision>
  <dcterms:created xsi:type="dcterms:W3CDTF">2014-01-06T16:29:39Z</dcterms:created>
  <dcterms:modified xsi:type="dcterms:W3CDTF">2014-01-17T11:41:08Z</dcterms:modified>
</cp:coreProperties>
</file>